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6" r:id="rId5"/>
    <p:sldId id="265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95A74C-6908-4CD6-B42E-F0B2BB8C461E}" v="2" dt="2023-02-08T06:01:03.654"/>
    <p1510:client id="{57A58EA5-A8A5-41B4-A0EF-68D0E7E3A483}" v="57" dt="2023-02-08T05:38:35.5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ch Gatbunton" userId="349b6e39-5f3a-40d8-8f1a-2f9d4c9c7f1e" providerId="ADAL" clId="{57A58EA5-A8A5-41B4-A0EF-68D0E7E3A483}"/>
    <pc:docChg chg="undo custSel addSld delSld modSld modMainMaster">
      <pc:chgData name="Aldrich Gatbunton" userId="349b6e39-5f3a-40d8-8f1a-2f9d4c9c7f1e" providerId="ADAL" clId="{57A58EA5-A8A5-41B4-A0EF-68D0E7E3A483}" dt="2023-02-08T05:46:37.299" v="515" actId="34135"/>
      <pc:docMkLst>
        <pc:docMk/>
      </pc:docMkLst>
      <pc:sldChg chg="addSp delSp modSp mod">
        <pc:chgData name="Aldrich Gatbunton" userId="349b6e39-5f3a-40d8-8f1a-2f9d4c9c7f1e" providerId="ADAL" clId="{57A58EA5-A8A5-41B4-A0EF-68D0E7E3A483}" dt="2023-02-01T07:28:44.325" v="494" actId="478"/>
        <pc:sldMkLst>
          <pc:docMk/>
          <pc:sldMk cId="4114878115" sldId="256"/>
        </pc:sldMkLst>
        <pc:spChg chg="mod">
          <ac:chgData name="Aldrich Gatbunton" userId="349b6e39-5f3a-40d8-8f1a-2f9d4c9c7f1e" providerId="ADAL" clId="{57A58EA5-A8A5-41B4-A0EF-68D0E7E3A483}" dt="2023-02-01T07:27:45.019" v="461" actId="20577"/>
          <ac:spMkLst>
            <pc:docMk/>
            <pc:sldMk cId="4114878115" sldId="256"/>
            <ac:spMk id="2" creationId="{C8BC7BCC-D575-CC55-C454-DE3DBBC723E0}"/>
          </ac:spMkLst>
        </pc:spChg>
        <pc:spChg chg="mod">
          <ac:chgData name="Aldrich Gatbunton" userId="349b6e39-5f3a-40d8-8f1a-2f9d4c9c7f1e" providerId="ADAL" clId="{57A58EA5-A8A5-41B4-A0EF-68D0E7E3A483}" dt="2023-02-01T07:28:03.226" v="479" actId="113"/>
          <ac:spMkLst>
            <pc:docMk/>
            <pc:sldMk cId="4114878115" sldId="256"/>
            <ac:spMk id="3" creationId="{1C89C649-29A7-F21E-FFE4-E18729EEB9E6}"/>
          </ac:spMkLst>
        </pc:spChg>
        <pc:spChg chg="mod">
          <ac:chgData name="Aldrich Gatbunton" userId="349b6e39-5f3a-40d8-8f1a-2f9d4c9c7f1e" providerId="ADAL" clId="{57A58EA5-A8A5-41B4-A0EF-68D0E7E3A483}" dt="2023-02-01T07:28:07.368" v="480" actId="20577"/>
          <ac:spMkLst>
            <pc:docMk/>
            <pc:sldMk cId="4114878115" sldId="256"/>
            <ac:spMk id="5" creationId="{24C62796-5282-C9D0-3A09-AA6C2BA4E5BE}"/>
          </ac:spMkLst>
        </pc:spChg>
        <pc:picChg chg="add del mod ord">
          <ac:chgData name="Aldrich Gatbunton" userId="349b6e39-5f3a-40d8-8f1a-2f9d4c9c7f1e" providerId="ADAL" clId="{57A58EA5-A8A5-41B4-A0EF-68D0E7E3A483}" dt="2023-02-01T07:28:44.325" v="494" actId="478"/>
          <ac:picMkLst>
            <pc:docMk/>
            <pc:sldMk cId="4114878115" sldId="256"/>
            <ac:picMk id="6" creationId="{05DE6BA2-8689-9C3A-20A2-35B013F4EEAA}"/>
          </ac:picMkLst>
        </pc:picChg>
      </pc:sldChg>
      <pc:sldChg chg="delSp modSp del mod">
        <pc:chgData name="Aldrich Gatbunton" userId="349b6e39-5f3a-40d8-8f1a-2f9d4c9c7f1e" providerId="ADAL" clId="{57A58EA5-A8A5-41B4-A0EF-68D0E7E3A483}" dt="2023-01-18T10:46:27.761" v="344" actId="2696"/>
        <pc:sldMkLst>
          <pc:docMk/>
          <pc:sldMk cId="2246741146" sldId="261"/>
        </pc:sldMkLst>
        <pc:spChg chg="mod">
          <ac:chgData name="Aldrich Gatbunton" userId="349b6e39-5f3a-40d8-8f1a-2f9d4c9c7f1e" providerId="ADAL" clId="{57A58EA5-A8A5-41B4-A0EF-68D0E7E3A483}" dt="2023-01-18T10:31:10.408" v="36" actId="20577"/>
          <ac:spMkLst>
            <pc:docMk/>
            <pc:sldMk cId="2246741146" sldId="261"/>
            <ac:spMk id="7" creationId="{7B8CDFF3-0B5A-708D-AD3D-34975DB1898D}"/>
          </ac:spMkLst>
        </pc:spChg>
        <pc:spChg chg="mod">
          <ac:chgData name="Aldrich Gatbunton" userId="349b6e39-5f3a-40d8-8f1a-2f9d4c9c7f1e" providerId="ADAL" clId="{57A58EA5-A8A5-41B4-A0EF-68D0E7E3A483}" dt="2023-01-18T10:31:43.896" v="119" actId="20577"/>
          <ac:spMkLst>
            <pc:docMk/>
            <pc:sldMk cId="2246741146" sldId="261"/>
            <ac:spMk id="8" creationId="{46D9CB8A-6E13-67D1-1FE2-E1218F869559}"/>
          </ac:spMkLst>
        </pc:spChg>
        <pc:spChg chg="mod">
          <ac:chgData name="Aldrich Gatbunton" userId="349b6e39-5f3a-40d8-8f1a-2f9d4c9c7f1e" providerId="ADAL" clId="{57A58EA5-A8A5-41B4-A0EF-68D0E7E3A483}" dt="2023-01-18T10:32:25.983" v="160" actId="20577"/>
          <ac:spMkLst>
            <pc:docMk/>
            <pc:sldMk cId="2246741146" sldId="261"/>
            <ac:spMk id="9" creationId="{E0361DDD-E8B7-A8DE-9930-13677EE92FE0}"/>
          </ac:spMkLst>
        </pc:spChg>
        <pc:graphicFrameChg chg="del">
          <ac:chgData name="Aldrich Gatbunton" userId="349b6e39-5f3a-40d8-8f1a-2f9d4c9c7f1e" providerId="ADAL" clId="{57A58EA5-A8A5-41B4-A0EF-68D0E7E3A483}" dt="2023-01-18T10:30:57.826" v="6" actId="478"/>
          <ac:graphicFrameMkLst>
            <pc:docMk/>
            <pc:sldMk cId="2246741146" sldId="261"/>
            <ac:graphicFrameMk id="11" creationId="{7A9572DA-F8C6-15E3-B6BB-FB31429BCA01}"/>
          </ac:graphicFrameMkLst>
        </pc:graphicFrameChg>
      </pc:sldChg>
      <pc:sldChg chg="modSp">
        <pc:chgData name="Aldrich Gatbunton" userId="349b6e39-5f3a-40d8-8f1a-2f9d4c9c7f1e" providerId="ADAL" clId="{57A58EA5-A8A5-41B4-A0EF-68D0E7E3A483}" dt="2023-02-08T05:38:35.502" v="512" actId="14826"/>
        <pc:sldMkLst>
          <pc:docMk/>
          <pc:sldMk cId="2944609011" sldId="262"/>
        </pc:sldMkLst>
        <pc:picChg chg="mod">
          <ac:chgData name="Aldrich Gatbunton" userId="349b6e39-5f3a-40d8-8f1a-2f9d4c9c7f1e" providerId="ADAL" clId="{57A58EA5-A8A5-41B4-A0EF-68D0E7E3A483}" dt="2023-02-08T05:38:35.502" v="512" actId="14826"/>
          <ac:picMkLst>
            <pc:docMk/>
            <pc:sldMk cId="2944609011" sldId="262"/>
            <ac:picMk id="39" creationId="{3D9D48FC-F255-2A4B-FC18-C2BDB6A98CF6}"/>
          </ac:picMkLst>
        </pc:picChg>
      </pc:sldChg>
      <pc:sldChg chg="addSp modSp mod">
        <pc:chgData name="Aldrich Gatbunton" userId="349b6e39-5f3a-40d8-8f1a-2f9d4c9c7f1e" providerId="ADAL" clId="{57A58EA5-A8A5-41B4-A0EF-68D0E7E3A483}" dt="2023-02-08T05:46:37.299" v="515" actId="34135"/>
        <pc:sldMkLst>
          <pc:docMk/>
          <pc:sldMk cId="445258854" sldId="263"/>
        </pc:sldMkLst>
        <pc:spChg chg="add mod">
          <ac:chgData name="Aldrich Gatbunton" userId="349b6e39-5f3a-40d8-8f1a-2f9d4c9c7f1e" providerId="ADAL" clId="{57A58EA5-A8A5-41B4-A0EF-68D0E7E3A483}" dt="2023-01-18T10:49:30.443" v="430" actId="20577"/>
          <ac:spMkLst>
            <pc:docMk/>
            <pc:sldMk cId="445258854" sldId="263"/>
            <ac:spMk id="4" creationId="{19ED0065-E220-FF2A-809C-75C051CD835F}"/>
          </ac:spMkLst>
        </pc:spChg>
        <pc:picChg chg="mod">
          <ac:chgData name="Aldrich Gatbunton" userId="349b6e39-5f3a-40d8-8f1a-2f9d4c9c7f1e" providerId="ADAL" clId="{57A58EA5-A8A5-41B4-A0EF-68D0E7E3A483}" dt="2023-02-08T05:46:37.299" v="515" actId="34135"/>
          <ac:picMkLst>
            <pc:docMk/>
            <pc:sldMk cId="445258854" sldId="263"/>
            <ac:picMk id="3" creationId="{C1DEB544-DBD8-7C10-28E2-7B7F1857696B}"/>
          </ac:picMkLst>
        </pc:picChg>
      </pc:sldChg>
      <pc:sldChg chg="delSp del mod">
        <pc:chgData name="Aldrich Gatbunton" userId="349b6e39-5f3a-40d8-8f1a-2f9d4c9c7f1e" providerId="ADAL" clId="{57A58EA5-A8A5-41B4-A0EF-68D0E7E3A483}" dt="2023-01-18T10:30:54.819" v="5" actId="47"/>
        <pc:sldMkLst>
          <pc:docMk/>
          <pc:sldMk cId="1700855869" sldId="264"/>
        </pc:sldMkLst>
        <pc:graphicFrameChg chg="del">
          <ac:chgData name="Aldrich Gatbunton" userId="349b6e39-5f3a-40d8-8f1a-2f9d4c9c7f1e" providerId="ADAL" clId="{57A58EA5-A8A5-41B4-A0EF-68D0E7E3A483}" dt="2023-01-18T10:30:50.572" v="2" actId="478"/>
          <ac:graphicFrameMkLst>
            <pc:docMk/>
            <pc:sldMk cId="1700855869" sldId="264"/>
            <ac:graphicFrameMk id="11" creationId="{7A9572DA-F8C6-15E3-B6BB-FB31429BCA01}"/>
          </ac:graphicFrameMkLst>
        </pc:graphicFrameChg>
      </pc:sldChg>
      <pc:sldChg chg="addSp delSp modSp new del mod">
        <pc:chgData name="Aldrich Gatbunton" userId="349b6e39-5f3a-40d8-8f1a-2f9d4c9c7f1e" providerId="ADAL" clId="{57A58EA5-A8A5-41B4-A0EF-68D0E7E3A483}" dt="2023-01-18T10:47:30.691" v="395" actId="2696"/>
        <pc:sldMkLst>
          <pc:docMk/>
          <pc:sldMk cId="2815607190" sldId="264"/>
        </pc:sldMkLst>
        <pc:spChg chg="mod">
          <ac:chgData name="Aldrich Gatbunton" userId="349b6e39-5f3a-40d8-8f1a-2f9d4c9c7f1e" providerId="ADAL" clId="{57A58EA5-A8A5-41B4-A0EF-68D0E7E3A483}" dt="2023-01-18T10:46:11.154" v="343" actId="1076"/>
          <ac:spMkLst>
            <pc:docMk/>
            <pc:sldMk cId="2815607190" sldId="264"/>
            <ac:spMk id="2" creationId="{15CE58AD-5317-04F4-DC91-3D635AB32CF6}"/>
          </ac:spMkLst>
        </pc:spChg>
        <pc:spChg chg="mod">
          <ac:chgData name="Aldrich Gatbunton" userId="349b6e39-5f3a-40d8-8f1a-2f9d4c9c7f1e" providerId="ADAL" clId="{57A58EA5-A8A5-41B4-A0EF-68D0E7E3A483}" dt="2023-01-18T10:36:58.401" v="232" actId="14100"/>
          <ac:spMkLst>
            <pc:docMk/>
            <pc:sldMk cId="2815607190" sldId="264"/>
            <ac:spMk id="3" creationId="{B6B0F518-7829-0638-1BAE-4988E5B974CA}"/>
          </ac:spMkLst>
        </pc:spChg>
        <pc:spChg chg="add mod">
          <ac:chgData name="Aldrich Gatbunton" userId="349b6e39-5f3a-40d8-8f1a-2f9d4c9c7f1e" providerId="ADAL" clId="{57A58EA5-A8A5-41B4-A0EF-68D0E7E3A483}" dt="2023-01-18T10:37:57.723" v="265" actId="1076"/>
          <ac:spMkLst>
            <pc:docMk/>
            <pc:sldMk cId="2815607190" sldId="264"/>
            <ac:spMk id="6" creationId="{548F15E7-6226-B040-AAC2-975AE3DE6E46}"/>
          </ac:spMkLst>
        </pc:spChg>
        <pc:spChg chg="add mod">
          <ac:chgData name="Aldrich Gatbunton" userId="349b6e39-5f3a-40d8-8f1a-2f9d4c9c7f1e" providerId="ADAL" clId="{57A58EA5-A8A5-41B4-A0EF-68D0E7E3A483}" dt="2023-01-18T10:37:57.723" v="265" actId="1076"/>
          <ac:spMkLst>
            <pc:docMk/>
            <pc:sldMk cId="2815607190" sldId="264"/>
            <ac:spMk id="7" creationId="{843A962C-610A-3F63-4F7B-1BED93945343}"/>
          </ac:spMkLst>
        </pc:spChg>
        <pc:spChg chg="add mod">
          <ac:chgData name="Aldrich Gatbunton" userId="349b6e39-5f3a-40d8-8f1a-2f9d4c9c7f1e" providerId="ADAL" clId="{57A58EA5-A8A5-41B4-A0EF-68D0E7E3A483}" dt="2023-01-18T10:38:08.095" v="266" actId="1076"/>
          <ac:spMkLst>
            <pc:docMk/>
            <pc:sldMk cId="2815607190" sldId="264"/>
            <ac:spMk id="8" creationId="{B2723F34-1883-18CD-CD6A-5E0956A39CDB}"/>
          </ac:spMkLst>
        </pc:spChg>
        <pc:spChg chg="add mod">
          <ac:chgData name="Aldrich Gatbunton" userId="349b6e39-5f3a-40d8-8f1a-2f9d4c9c7f1e" providerId="ADAL" clId="{57A58EA5-A8A5-41B4-A0EF-68D0E7E3A483}" dt="2023-01-18T10:38:08.095" v="266" actId="1076"/>
          <ac:spMkLst>
            <pc:docMk/>
            <pc:sldMk cId="2815607190" sldId="264"/>
            <ac:spMk id="9" creationId="{E8F3A3F7-9E0C-B3AB-9E9D-D32DEA643703}"/>
          </ac:spMkLst>
        </pc:spChg>
        <pc:graphicFrameChg chg="add del mod modGraphic">
          <ac:chgData name="Aldrich Gatbunton" userId="349b6e39-5f3a-40d8-8f1a-2f9d4c9c7f1e" providerId="ADAL" clId="{57A58EA5-A8A5-41B4-A0EF-68D0E7E3A483}" dt="2023-01-18T10:46:46.353" v="390" actId="20577"/>
          <ac:graphicFrameMkLst>
            <pc:docMk/>
            <pc:sldMk cId="2815607190" sldId="264"/>
            <ac:graphicFrameMk id="5" creationId="{57D418F4-A46E-5F70-7E4C-CA44DF9A0DF1}"/>
          </ac:graphicFrameMkLst>
        </pc:graphicFrameChg>
      </pc:sldChg>
      <pc:sldChg chg="del">
        <pc:chgData name="Aldrich Gatbunton" userId="349b6e39-5f3a-40d8-8f1a-2f9d4c9c7f1e" providerId="ADAL" clId="{57A58EA5-A8A5-41B4-A0EF-68D0E7E3A483}" dt="2023-01-18T10:30:52.347" v="3" actId="47"/>
        <pc:sldMkLst>
          <pc:docMk/>
          <pc:sldMk cId="960430564" sldId="265"/>
        </pc:sldMkLst>
      </pc:sldChg>
      <pc:sldChg chg="addSp modSp new mod">
        <pc:chgData name="Aldrich Gatbunton" userId="349b6e39-5f3a-40d8-8f1a-2f9d4c9c7f1e" providerId="ADAL" clId="{57A58EA5-A8A5-41B4-A0EF-68D0E7E3A483}" dt="2023-02-01T07:27:18.327" v="438" actId="1076"/>
        <pc:sldMkLst>
          <pc:docMk/>
          <pc:sldMk cId="2612712078" sldId="265"/>
        </pc:sldMkLst>
        <pc:spChg chg="mod">
          <ac:chgData name="Aldrich Gatbunton" userId="349b6e39-5f3a-40d8-8f1a-2f9d4c9c7f1e" providerId="ADAL" clId="{57A58EA5-A8A5-41B4-A0EF-68D0E7E3A483}" dt="2023-01-18T10:49:50.845" v="431" actId="34135"/>
          <ac:spMkLst>
            <pc:docMk/>
            <pc:sldMk cId="2612712078" sldId="265"/>
            <ac:spMk id="2" creationId="{D9D2C9E0-816E-AAC6-00EB-DE5D2FAF2E9A}"/>
          </ac:spMkLst>
        </pc:spChg>
        <pc:spChg chg="mod">
          <ac:chgData name="Aldrich Gatbunton" userId="349b6e39-5f3a-40d8-8f1a-2f9d4c9c7f1e" providerId="ADAL" clId="{57A58EA5-A8A5-41B4-A0EF-68D0E7E3A483}" dt="2023-01-18T10:49:52.862" v="432" actId="34135"/>
          <ac:spMkLst>
            <pc:docMk/>
            <pc:sldMk cId="2612712078" sldId="265"/>
            <ac:spMk id="3" creationId="{C056CE61-5C9E-FEE3-B39C-D987A4C9D6DF}"/>
          </ac:spMkLst>
        </pc:spChg>
        <pc:spChg chg="mod">
          <ac:chgData name="Aldrich Gatbunton" userId="349b6e39-5f3a-40d8-8f1a-2f9d4c9c7f1e" providerId="ADAL" clId="{57A58EA5-A8A5-41B4-A0EF-68D0E7E3A483}" dt="2023-01-18T10:49:54.558" v="433" actId="34135"/>
          <ac:spMkLst>
            <pc:docMk/>
            <pc:sldMk cId="2612712078" sldId="265"/>
            <ac:spMk id="5" creationId="{24516B3D-1FFE-74AD-58F4-18D577F01686}"/>
          </ac:spMkLst>
        </pc:spChg>
        <pc:spChg chg="add mod">
          <ac:chgData name="Aldrich Gatbunton" userId="349b6e39-5f3a-40d8-8f1a-2f9d4c9c7f1e" providerId="ADAL" clId="{57A58EA5-A8A5-41B4-A0EF-68D0E7E3A483}" dt="2023-02-01T07:27:18.327" v="438" actId="1076"/>
          <ac:spMkLst>
            <pc:docMk/>
            <pc:sldMk cId="2612712078" sldId="265"/>
            <ac:spMk id="7" creationId="{4A817BCB-7C06-D4C2-C195-6D058F7565C9}"/>
          </ac:spMkLst>
        </pc:spChg>
        <pc:spChg chg="add mod">
          <ac:chgData name="Aldrich Gatbunton" userId="349b6e39-5f3a-40d8-8f1a-2f9d4c9c7f1e" providerId="ADAL" clId="{57A58EA5-A8A5-41B4-A0EF-68D0E7E3A483}" dt="2023-01-18T10:47:23.740" v="394"/>
          <ac:spMkLst>
            <pc:docMk/>
            <pc:sldMk cId="2612712078" sldId="265"/>
            <ac:spMk id="8" creationId="{5D6B9E3D-C436-8A49-ECA2-BB71275CD50A}"/>
          </ac:spMkLst>
        </pc:spChg>
        <pc:spChg chg="add mod">
          <ac:chgData name="Aldrich Gatbunton" userId="349b6e39-5f3a-40d8-8f1a-2f9d4c9c7f1e" providerId="ADAL" clId="{57A58EA5-A8A5-41B4-A0EF-68D0E7E3A483}" dt="2023-01-18T10:47:23.740" v="394"/>
          <ac:spMkLst>
            <pc:docMk/>
            <pc:sldMk cId="2612712078" sldId="265"/>
            <ac:spMk id="9" creationId="{2873183E-83BB-3522-47F8-1C792BECB169}"/>
          </ac:spMkLst>
        </pc:spChg>
        <pc:spChg chg="add mod">
          <ac:chgData name="Aldrich Gatbunton" userId="349b6e39-5f3a-40d8-8f1a-2f9d4c9c7f1e" providerId="ADAL" clId="{57A58EA5-A8A5-41B4-A0EF-68D0E7E3A483}" dt="2023-01-18T10:47:23.740" v="394"/>
          <ac:spMkLst>
            <pc:docMk/>
            <pc:sldMk cId="2612712078" sldId="265"/>
            <ac:spMk id="10" creationId="{6E145EBC-5DBA-D177-8DF0-B988C844582A}"/>
          </ac:spMkLst>
        </pc:spChg>
        <pc:graphicFrameChg chg="add mod">
          <ac:chgData name="Aldrich Gatbunton" userId="349b6e39-5f3a-40d8-8f1a-2f9d4c9c7f1e" providerId="ADAL" clId="{57A58EA5-A8A5-41B4-A0EF-68D0E7E3A483}" dt="2023-01-18T10:50:15.712" v="436" actId="1076"/>
          <ac:graphicFrameMkLst>
            <pc:docMk/>
            <pc:sldMk cId="2612712078" sldId="265"/>
            <ac:graphicFrameMk id="6" creationId="{F449EADB-FDE2-2AE7-8F36-C81E2A7B8A1C}"/>
          </ac:graphicFrameMkLst>
        </pc:graphicFrameChg>
      </pc:sldChg>
      <pc:sldChg chg="del">
        <pc:chgData name="Aldrich Gatbunton" userId="349b6e39-5f3a-40d8-8f1a-2f9d4c9c7f1e" providerId="ADAL" clId="{57A58EA5-A8A5-41B4-A0EF-68D0E7E3A483}" dt="2023-01-18T10:30:53.184" v="4" actId="47"/>
        <pc:sldMkLst>
          <pc:docMk/>
          <pc:sldMk cId="4009666187" sldId="266"/>
        </pc:sldMkLst>
      </pc:sldChg>
      <pc:sldChg chg="addSp modSp new">
        <pc:chgData name="Aldrich Gatbunton" userId="349b6e39-5f3a-40d8-8f1a-2f9d4c9c7f1e" providerId="ADAL" clId="{57A58EA5-A8A5-41B4-A0EF-68D0E7E3A483}" dt="2023-02-01T07:29:14.601" v="506"/>
        <pc:sldMkLst>
          <pc:docMk/>
          <pc:sldMk cId="4032189621" sldId="266"/>
        </pc:sldMkLst>
        <pc:picChg chg="add mod">
          <ac:chgData name="Aldrich Gatbunton" userId="349b6e39-5f3a-40d8-8f1a-2f9d4c9c7f1e" providerId="ADAL" clId="{57A58EA5-A8A5-41B4-A0EF-68D0E7E3A483}" dt="2023-02-01T07:29:14.601" v="506"/>
          <ac:picMkLst>
            <pc:docMk/>
            <pc:sldMk cId="4032189621" sldId="266"/>
            <ac:picMk id="2" creationId="{0EF9C8D9-5F76-5B60-2A15-7BAE1549F673}"/>
          </ac:picMkLst>
        </pc:picChg>
      </pc:sldChg>
      <pc:sldMasterChg chg="addSldLayout modSldLayout">
        <pc:chgData name="Aldrich Gatbunton" userId="349b6e39-5f3a-40d8-8f1a-2f9d4c9c7f1e" providerId="ADAL" clId="{57A58EA5-A8A5-41B4-A0EF-68D0E7E3A483}" dt="2023-02-08T05:36:12.086" v="507" actId="732"/>
        <pc:sldMasterMkLst>
          <pc:docMk/>
          <pc:sldMasterMk cId="2354177142" sldId="2147483648"/>
        </pc:sldMasterMkLst>
        <pc:sldLayoutChg chg="addSp modSp mod">
          <pc:chgData name="Aldrich Gatbunton" userId="349b6e39-5f3a-40d8-8f1a-2f9d4c9c7f1e" providerId="ADAL" clId="{57A58EA5-A8A5-41B4-A0EF-68D0E7E3A483}" dt="2023-02-08T05:36:12.086" v="507" actId="732"/>
          <pc:sldLayoutMkLst>
            <pc:docMk/>
            <pc:sldMasterMk cId="2354177142" sldId="2147483648"/>
            <pc:sldLayoutMk cId="1719538818" sldId="2147483649"/>
          </pc:sldLayoutMkLst>
          <pc:picChg chg="add mod ord">
            <ac:chgData name="Aldrich Gatbunton" userId="349b6e39-5f3a-40d8-8f1a-2f9d4c9c7f1e" providerId="ADAL" clId="{57A58EA5-A8A5-41B4-A0EF-68D0E7E3A483}" dt="2023-02-01T07:28:58.724" v="504" actId="171"/>
            <ac:picMkLst>
              <pc:docMk/>
              <pc:sldMasterMk cId="2354177142" sldId="2147483648"/>
              <pc:sldLayoutMk cId="1719538818" sldId="2147483649"/>
              <ac:picMk id="4" creationId="{798B611E-5A0F-66E1-7163-CB1933FD9255}"/>
            </ac:picMkLst>
          </pc:picChg>
          <pc:picChg chg="mod modCrop">
            <ac:chgData name="Aldrich Gatbunton" userId="349b6e39-5f3a-40d8-8f1a-2f9d4c9c7f1e" providerId="ADAL" clId="{57A58EA5-A8A5-41B4-A0EF-68D0E7E3A483}" dt="2023-02-08T05:36:12.086" v="507" actId="732"/>
            <ac:picMkLst>
              <pc:docMk/>
              <pc:sldMasterMk cId="2354177142" sldId="2147483648"/>
              <pc:sldLayoutMk cId="1719538818" sldId="2147483649"/>
              <ac:picMk id="8" creationId="{F77987BE-F364-89EF-CB8D-9E6F4A47AF76}"/>
            </ac:picMkLst>
          </pc:picChg>
        </pc:sldLayoutChg>
        <pc:sldLayoutChg chg="addSp delSp modSp add mod modTransition">
          <pc:chgData name="Aldrich Gatbunton" userId="349b6e39-5f3a-40d8-8f1a-2f9d4c9c7f1e" providerId="ADAL" clId="{57A58EA5-A8A5-41B4-A0EF-68D0E7E3A483}" dt="2023-01-18T10:50:23.035" v="437" actId="14100"/>
          <pc:sldLayoutMkLst>
            <pc:docMk/>
            <pc:sldMasterMk cId="2354177142" sldId="2147483648"/>
            <pc:sldLayoutMk cId="752757292" sldId="2147483661"/>
          </pc:sldLayoutMkLst>
          <pc:spChg chg="add mod">
            <ac:chgData name="Aldrich Gatbunton" userId="349b6e39-5f3a-40d8-8f1a-2f9d4c9c7f1e" providerId="ADAL" clId="{57A58EA5-A8A5-41B4-A0EF-68D0E7E3A483}" dt="2023-01-18T10:35:16.184" v="222" actId="14100"/>
            <ac:spMkLst>
              <pc:docMk/>
              <pc:sldMasterMk cId="2354177142" sldId="2147483648"/>
              <pc:sldLayoutMk cId="752757292" sldId="2147483661"/>
              <ac:spMk id="2" creationId="{A405C9EE-00EC-49E8-CE73-C4907DCB9AA1}"/>
            </ac:spMkLst>
          </pc:spChg>
          <pc:spChg chg="add mod">
            <ac:chgData name="Aldrich Gatbunton" userId="349b6e39-5f3a-40d8-8f1a-2f9d4c9c7f1e" providerId="ADAL" clId="{57A58EA5-A8A5-41B4-A0EF-68D0E7E3A483}" dt="2023-01-18T10:35:18.766" v="223" actId="14100"/>
            <ac:spMkLst>
              <pc:docMk/>
              <pc:sldMasterMk cId="2354177142" sldId="2147483648"/>
              <pc:sldLayoutMk cId="752757292" sldId="2147483661"/>
              <ac:spMk id="3" creationId="{20AD1146-49C8-A170-DEA0-715E20596198}"/>
            </ac:spMkLst>
          </pc:spChg>
          <pc:spChg chg="add del mod">
            <ac:chgData name="Aldrich Gatbunton" userId="349b6e39-5f3a-40d8-8f1a-2f9d4c9c7f1e" providerId="ADAL" clId="{57A58EA5-A8A5-41B4-A0EF-68D0E7E3A483}" dt="2023-01-18T10:38:33.794" v="271"/>
            <ac:spMkLst>
              <pc:docMk/>
              <pc:sldMasterMk cId="2354177142" sldId="2147483648"/>
              <pc:sldLayoutMk cId="752757292" sldId="2147483661"/>
              <ac:spMk id="4" creationId="{1DD95B98-D48C-F312-BDFD-25ABF943BFFF}"/>
            </ac:spMkLst>
          </pc:spChg>
          <pc:spChg chg="add del mod">
            <ac:chgData name="Aldrich Gatbunton" userId="349b6e39-5f3a-40d8-8f1a-2f9d4c9c7f1e" providerId="ADAL" clId="{57A58EA5-A8A5-41B4-A0EF-68D0E7E3A483}" dt="2023-01-18T10:38:33.794" v="271"/>
            <ac:spMkLst>
              <pc:docMk/>
              <pc:sldMasterMk cId="2354177142" sldId="2147483648"/>
              <pc:sldLayoutMk cId="752757292" sldId="2147483661"/>
              <ac:spMk id="5" creationId="{E395D69B-0A23-2E68-C4FB-CA1EC55039C3}"/>
            </ac:spMkLst>
          </pc:spChg>
          <pc:spChg chg="add del mod">
            <ac:chgData name="Aldrich Gatbunton" userId="349b6e39-5f3a-40d8-8f1a-2f9d4c9c7f1e" providerId="ADAL" clId="{57A58EA5-A8A5-41B4-A0EF-68D0E7E3A483}" dt="2023-01-18T10:38:43.631" v="276" actId="478"/>
            <ac:spMkLst>
              <pc:docMk/>
              <pc:sldMasterMk cId="2354177142" sldId="2147483648"/>
              <pc:sldLayoutMk cId="752757292" sldId="2147483661"/>
              <ac:spMk id="7" creationId="{A945B019-AB00-AAD9-60A4-573CF63527C2}"/>
            </ac:spMkLst>
          </pc:spChg>
          <pc:spChg chg="add del mod">
            <ac:chgData name="Aldrich Gatbunton" userId="349b6e39-5f3a-40d8-8f1a-2f9d4c9c7f1e" providerId="ADAL" clId="{57A58EA5-A8A5-41B4-A0EF-68D0E7E3A483}" dt="2023-01-18T10:38:42.877" v="275" actId="478"/>
            <ac:spMkLst>
              <pc:docMk/>
              <pc:sldMasterMk cId="2354177142" sldId="2147483648"/>
              <pc:sldLayoutMk cId="752757292" sldId="2147483661"/>
              <ac:spMk id="8" creationId="{18A5ECE5-D7A1-230B-71AD-93D5D0CB98F9}"/>
            </ac:spMkLst>
          </pc:spChg>
          <pc:spChg chg="add del">
            <ac:chgData name="Aldrich Gatbunton" userId="349b6e39-5f3a-40d8-8f1a-2f9d4c9c7f1e" providerId="ADAL" clId="{57A58EA5-A8A5-41B4-A0EF-68D0E7E3A483}" dt="2023-01-18T10:39:01.682" v="278" actId="11529"/>
            <ac:spMkLst>
              <pc:docMk/>
              <pc:sldMasterMk cId="2354177142" sldId="2147483648"/>
              <pc:sldLayoutMk cId="752757292" sldId="2147483661"/>
              <ac:spMk id="10" creationId="{17E5611D-92C4-F865-21E7-BDA8CCA465E3}"/>
            </ac:spMkLst>
          </pc:spChg>
          <pc:spChg chg="add del mod">
            <ac:chgData name="Aldrich Gatbunton" userId="349b6e39-5f3a-40d8-8f1a-2f9d4c9c7f1e" providerId="ADAL" clId="{57A58EA5-A8A5-41B4-A0EF-68D0E7E3A483}" dt="2023-01-18T10:50:04.558" v="434" actId="14100"/>
            <ac:spMkLst>
              <pc:docMk/>
              <pc:sldMasterMk cId="2354177142" sldId="2147483648"/>
              <pc:sldLayoutMk cId="752757292" sldId="2147483661"/>
              <ac:spMk id="11" creationId="{5CD19802-D309-17FC-DC87-A6F92C60A593}"/>
            </ac:spMkLst>
          </pc:spChg>
          <pc:spChg chg="del">
            <ac:chgData name="Aldrich Gatbunton" userId="349b6e39-5f3a-40d8-8f1a-2f9d4c9c7f1e" providerId="ADAL" clId="{57A58EA5-A8A5-41B4-A0EF-68D0E7E3A483}" dt="2023-01-18T10:32:54.838" v="163" actId="478"/>
            <ac:spMkLst>
              <pc:docMk/>
              <pc:sldMasterMk cId="2354177142" sldId="2147483648"/>
              <pc:sldLayoutMk cId="752757292" sldId="2147483661"/>
              <ac:spMk id="12" creationId="{CB609966-71E3-9F2D-E844-8785F426248B}"/>
            </ac:spMkLst>
          </pc:spChg>
          <pc:spChg chg="add del mod">
            <ac:chgData name="Aldrich Gatbunton" userId="349b6e39-5f3a-40d8-8f1a-2f9d4c9c7f1e" providerId="ADAL" clId="{57A58EA5-A8A5-41B4-A0EF-68D0E7E3A483}" dt="2023-01-18T10:50:06.748" v="435" actId="14100"/>
            <ac:spMkLst>
              <pc:docMk/>
              <pc:sldMasterMk cId="2354177142" sldId="2147483648"/>
              <pc:sldLayoutMk cId="752757292" sldId="2147483661"/>
              <ac:spMk id="13" creationId="{873D81C8-F5CC-8734-8AE3-33281FC8D720}"/>
            </ac:spMkLst>
          </pc:spChg>
          <pc:spChg chg="del">
            <ac:chgData name="Aldrich Gatbunton" userId="349b6e39-5f3a-40d8-8f1a-2f9d4c9c7f1e" providerId="ADAL" clId="{57A58EA5-A8A5-41B4-A0EF-68D0E7E3A483}" dt="2023-01-18T10:33:15.573" v="169" actId="478"/>
            <ac:spMkLst>
              <pc:docMk/>
              <pc:sldMasterMk cId="2354177142" sldId="2147483648"/>
              <pc:sldLayoutMk cId="752757292" sldId="2147483661"/>
              <ac:spMk id="14" creationId="{76B7C500-50B3-0944-2DE4-6251732B3676}"/>
            </ac:spMkLst>
          </pc:spChg>
          <pc:spChg chg="add del mod">
            <ac:chgData name="Aldrich Gatbunton" userId="349b6e39-5f3a-40d8-8f1a-2f9d4c9c7f1e" providerId="ADAL" clId="{57A58EA5-A8A5-41B4-A0EF-68D0E7E3A483}" dt="2023-01-18T10:41:37.874" v="340" actId="478"/>
            <ac:spMkLst>
              <pc:docMk/>
              <pc:sldMasterMk cId="2354177142" sldId="2147483648"/>
              <pc:sldLayoutMk cId="752757292" sldId="2147483661"/>
              <ac:spMk id="15" creationId="{D47AD876-253E-DA32-FBB8-67E7C5CEFCB3}"/>
            </ac:spMkLst>
          </pc:spChg>
          <pc:spChg chg="add del mod">
            <ac:chgData name="Aldrich Gatbunton" userId="349b6e39-5f3a-40d8-8f1a-2f9d4c9c7f1e" providerId="ADAL" clId="{57A58EA5-A8A5-41B4-A0EF-68D0E7E3A483}" dt="2023-01-18T10:40:32.780" v="325"/>
            <ac:spMkLst>
              <pc:docMk/>
              <pc:sldMasterMk cId="2354177142" sldId="2147483648"/>
              <pc:sldLayoutMk cId="752757292" sldId="2147483661"/>
              <ac:spMk id="16" creationId="{14793869-D4D3-50CF-9A46-C14A010E1A0E}"/>
            </ac:spMkLst>
          </pc:spChg>
          <pc:spChg chg="add del mod">
            <ac:chgData name="Aldrich Gatbunton" userId="349b6e39-5f3a-40d8-8f1a-2f9d4c9c7f1e" providerId="ADAL" clId="{57A58EA5-A8A5-41B4-A0EF-68D0E7E3A483}" dt="2023-01-18T10:40:59.154" v="330" actId="478"/>
            <ac:spMkLst>
              <pc:docMk/>
              <pc:sldMasterMk cId="2354177142" sldId="2147483648"/>
              <pc:sldLayoutMk cId="752757292" sldId="2147483661"/>
              <ac:spMk id="18" creationId="{8B3F0B60-A642-51E2-8B15-3B45E7FD3492}"/>
            </ac:spMkLst>
          </pc:spChg>
          <pc:spChg chg="add mod">
            <ac:chgData name="Aldrich Gatbunton" userId="349b6e39-5f3a-40d8-8f1a-2f9d4c9c7f1e" providerId="ADAL" clId="{57A58EA5-A8A5-41B4-A0EF-68D0E7E3A483}" dt="2023-01-18T10:50:23.035" v="437" actId="14100"/>
            <ac:spMkLst>
              <pc:docMk/>
              <pc:sldMasterMk cId="2354177142" sldId="2147483648"/>
              <pc:sldLayoutMk cId="752757292" sldId="2147483661"/>
              <ac:spMk id="19" creationId="{3639F3F3-C004-3708-2501-65DECD6225FB}"/>
            </ac:spMkLst>
          </pc:spChg>
          <pc:spChg chg="del">
            <ac:chgData name="Aldrich Gatbunton" userId="349b6e39-5f3a-40d8-8f1a-2f9d4c9c7f1e" providerId="ADAL" clId="{57A58EA5-A8A5-41B4-A0EF-68D0E7E3A483}" dt="2023-01-18T10:32:51.204" v="162" actId="478"/>
            <ac:spMkLst>
              <pc:docMk/>
              <pc:sldMasterMk cId="2354177142" sldId="2147483648"/>
              <pc:sldLayoutMk cId="752757292" sldId="2147483661"/>
              <ac:spMk id="23" creationId="{88F060C2-3790-B1F8-2EF5-5143C63D6EAF}"/>
            </ac:spMkLst>
          </pc:spChg>
          <pc:graphicFrameChg chg="add del mod">
            <ac:chgData name="Aldrich Gatbunton" userId="349b6e39-5f3a-40d8-8f1a-2f9d4c9c7f1e" providerId="ADAL" clId="{57A58EA5-A8A5-41B4-A0EF-68D0E7E3A483}" dt="2023-01-18T10:38:33.794" v="271"/>
            <ac:graphicFrameMkLst>
              <pc:docMk/>
              <pc:sldMasterMk cId="2354177142" sldId="2147483648"/>
              <pc:sldLayoutMk cId="752757292" sldId="2147483661"/>
              <ac:graphicFrameMk id="6" creationId="{27DC2C07-F7DC-C32A-0BDD-819FB45AEAD7}"/>
            </ac:graphicFrameMkLst>
          </pc:graphicFrameChg>
          <pc:graphicFrameChg chg="add del mod">
            <ac:chgData name="Aldrich Gatbunton" userId="349b6e39-5f3a-40d8-8f1a-2f9d4c9c7f1e" providerId="ADAL" clId="{57A58EA5-A8A5-41B4-A0EF-68D0E7E3A483}" dt="2023-01-18T10:40:10.154" v="320" actId="478"/>
            <ac:graphicFrameMkLst>
              <pc:docMk/>
              <pc:sldMasterMk cId="2354177142" sldId="2147483648"/>
              <pc:sldLayoutMk cId="752757292" sldId="2147483661"/>
              <ac:graphicFrameMk id="9" creationId="{19F16639-103E-4511-A820-DE417EF65D18}"/>
            </ac:graphicFrameMkLst>
          </pc:graphicFrameChg>
          <pc:picChg chg="add del mod">
            <ac:chgData name="Aldrich Gatbunton" userId="349b6e39-5f3a-40d8-8f1a-2f9d4c9c7f1e" providerId="ADAL" clId="{57A58EA5-A8A5-41B4-A0EF-68D0E7E3A483}" dt="2023-01-18T10:33:35.055" v="173" actId="34135"/>
            <ac:picMkLst>
              <pc:docMk/>
              <pc:sldMasterMk cId="2354177142" sldId="2147483648"/>
              <pc:sldLayoutMk cId="752757292" sldId="2147483661"/>
              <ac:picMk id="24" creationId="{EFB25448-764F-EA9F-69EE-E344BFF9868B}"/>
            </ac:picMkLst>
          </pc:picChg>
        </pc:sldLayoutChg>
      </pc:sldMasterChg>
    </pc:docChg>
  </pc:docChgLst>
  <pc:docChgLst>
    <pc:chgData name="Aldrich Gatbunton" userId="349b6e39-5f3a-40d8-8f1a-2f9d4c9c7f1e" providerId="ADAL" clId="{1795A74C-6908-4CD6-B42E-F0B2BB8C461E}"/>
    <pc:docChg chg="undo custSel modSld modMainMaster">
      <pc:chgData name="Aldrich Gatbunton" userId="349b6e39-5f3a-40d8-8f1a-2f9d4c9c7f1e" providerId="ADAL" clId="{1795A74C-6908-4CD6-B42E-F0B2BB8C461E}" dt="2023-02-08T06:01:26.974" v="49" actId="20577"/>
      <pc:docMkLst>
        <pc:docMk/>
      </pc:docMkLst>
      <pc:sldChg chg="modSp mod">
        <pc:chgData name="Aldrich Gatbunton" userId="349b6e39-5f3a-40d8-8f1a-2f9d4c9c7f1e" providerId="ADAL" clId="{1795A74C-6908-4CD6-B42E-F0B2BB8C461E}" dt="2023-02-08T06:01:26.974" v="49" actId="20577"/>
        <pc:sldMkLst>
          <pc:docMk/>
          <pc:sldMk cId="4114878115" sldId="256"/>
        </pc:sldMkLst>
        <pc:spChg chg="mod">
          <ac:chgData name="Aldrich Gatbunton" userId="349b6e39-5f3a-40d8-8f1a-2f9d4c9c7f1e" providerId="ADAL" clId="{1795A74C-6908-4CD6-B42E-F0B2BB8C461E}" dt="2023-02-08T06:01:26.974" v="49" actId="20577"/>
          <ac:spMkLst>
            <pc:docMk/>
            <pc:sldMk cId="4114878115" sldId="256"/>
            <ac:spMk id="2" creationId="{C8BC7BCC-D575-CC55-C454-DE3DBBC723E0}"/>
          </ac:spMkLst>
        </pc:spChg>
      </pc:sldChg>
      <pc:sldChg chg="modSp">
        <pc:chgData name="Aldrich Gatbunton" userId="349b6e39-5f3a-40d8-8f1a-2f9d4c9c7f1e" providerId="ADAL" clId="{1795A74C-6908-4CD6-B42E-F0B2BB8C461E}" dt="2023-02-08T06:01:03.652" v="5" actId="14826"/>
        <pc:sldMkLst>
          <pc:docMk/>
          <pc:sldMk cId="2944609011" sldId="262"/>
        </pc:sldMkLst>
        <pc:picChg chg="mod">
          <ac:chgData name="Aldrich Gatbunton" userId="349b6e39-5f3a-40d8-8f1a-2f9d4c9c7f1e" providerId="ADAL" clId="{1795A74C-6908-4CD6-B42E-F0B2BB8C461E}" dt="2023-02-08T06:01:03.652" v="5" actId="14826"/>
          <ac:picMkLst>
            <pc:docMk/>
            <pc:sldMk cId="2944609011" sldId="262"/>
            <ac:picMk id="39" creationId="{3D9D48FC-F255-2A4B-FC18-C2BDB6A98CF6}"/>
          </ac:picMkLst>
        </pc:picChg>
      </pc:sldChg>
      <pc:sldChg chg="modSp">
        <pc:chgData name="Aldrich Gatbunton" userId="349b6e39-5f3a-40d8-8f1a-2f9d4c9c7f1e" providerId="ADAL" clId="{1795A74C-6908-4CD6-B42E-F0B2BB8C461E}" dt="2023-02-08T05:59:57.390" v="4" actId="14826"/>
        <pc:sldMkLst>
          <pc:docMk/>
          <pc:sldMk cId="445258854" sldId="263"/>
        </pc:sldMkLst>
        <pc:picChg chg="mod">
          <ac:chgData name="Aldrich Gatbunton" userId="349b6e39-5f3a-40d8-8f1a-2f9d4c9c7f1e" providerId="ADAL" clId="{1795A74C-6908-4CD6-B42E-F0B2BB8C461E}" dt="2023-02-08T05:59:57.390" v="4" actId="14826"/>
          <ac:picMkLst>
            <pc:docMk/>
            <pc:sldMk cId="445258854" sldId="263"/>
            <ac:picMk id="3" creationId="{C1DEB544-DBD8-7C10-28E2-7B7F1857696B}"/>
          </ac:picMkLst>
        </pc:picChg>
      </pc:sldChg>
      <pc:sldChg chg="modSp mod">
        <pc:chgData name="Aldrich Gatbunton" userId="349b6e39-5f3a-40d8-8f1a-2f9d4c9c7f1e" providerId="ADAL" clId="{1795A74C-6908-4CD6-B42E-F0B2BB8C461E}" dt="2023-02-08T05:57:37.539" v="2" actId="34135"/>
        <pc:sldMkLst>
          <pc:docMk/>
          <pc:sldMk cId="4032189621" sldId="266"/>
        </pc:sldMkLst>
        <pc:picChg chg="mod">
          <ac:chgData name="Aldrich Gatbunton" userId="349b6e39-5f3a-40d8-8f1a-2f9d4c9c7f1e" providerId="ADAL" clId="{1795A74C-6908-4CD6-B42E-F0B2BB8C461E}" dt="2023-02-08T05:57:37.539" v="2" actId="34135"/>
          <ac:picMkLst>
            <pc:docMk/>
            <pc:sldMk cId="4032189621" sldId="266"/>
            <ac:picMk id="2" creationId="{0EF9C8D9-5F76-5B60-2A15-7BAE1549F673}"/>
          </ac:picMkLst>
        </pc:picChg>
      </pc:sldChg>
      <pc:sldMasterChg chg="modSldLayout">
        <pc:chgData name="Aldrich Gatbunton" userId="349b6e39-5f3a-40d8-8f1a-2f9d4c9c7f1e" providerId="ADAL" clId="{1795A74C-6908-4CD6-B42E-F0B2BB8C461E}" dt="2023-02-08T05:58:50.422" v="3" actId="732"/>
        <pc:sldMasterMkLst>
          <pc:docMk/>
          <pc:sldMasterMk cId="2354177142" sldId="2147483648"/>
        </pc:sldMasterMkLst>
        <pc:sldLayoutChg chg="modSp mod">
          <pc:chgData name="Aldrich Gatbunton" userId="349b6e39-5f3a-40d8-8f1a-2f9d4c9c7f1e" providerId="ADAL" clId="{1795A74C-6908-4CD6-B42E-F0B2BB8C461E}" dt="2023-02-08T05:58:50.422" v="3" actId="732"/>
          <pc:sldLayoutMkLst>
            <pc:docMk/>
            <pc:sldMasterMk cId="2354177142" sldId="2147483648"/>
            <pc:sldLayoutMk cId="1719538818" sldId="2147483649"/>
          </pc:sldLayoutMkLst>
          <pc:picChg chg="mod modCrop">
            <ac:chgData name="Aldrich Gatbunton" userId="349b6e39-5f3a-40d8-8f1a-2f9d4c9c7f1e" providerId="ADAL" clId="{1795A74C-6908-4CD6-B42E-F0B2BB8C461E}" dt="2023-02-08T05:58:50.422" v="3" actId="732"/>
            <ac:picMkLst>
              <pc:docMk/>
              <pc:sldMasterMk cId="2354177142" sldId="2147483648"/>
              <pc:sldLayoutMk cId="1719538818" sldId="2147483649"/>
              <ac:picMk id="8" creationId="{F77987BE-F364-89EF-CB8D-9E6F4A47AF7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798B611E-5A0F-66E1-7163-CB1933FD92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2EBCEF-E2C7-DECE-F8AF-40D9B70067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2">
                    <a:lumMod val="50000"/>
                  </a:schemeClr>
                </a:solidFill>
                <a:latin typeface="Univers LT Std 47 Cn Lt" panose="020B0406020202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Univers Condensed Light" panose="020B0306020202040204" pitchFamily="34" charset="0"/>
              </a:rPr>
              <a:t>INSERT PROJECT TITLE HERE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3EBA3-65D3-D04D-0DA7-0738FE67C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405890"/>
            <a:ext cx="9144000" cy="450118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>
                <a:latin typeface="Univers Condensed Light" panose="020B0306020202040204" pitchFamily="34" charset="0"/>
              </a:rPr>
              <a:t>INSERT SUBTITLE HERE</a:t>
            </a:r>
            <a:endParaRPr lang="en-AE" dirty="0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F77987BE-F364-89EF-CB8D-9E6F4A47AF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-667"/>
          <a:stretch/>
        </p:blipFill>
        <p:spPr>
          <a:xfrm>
            <a:off x="5132931" y="548753"/>
            <a:ext cx="1926138" cy="9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EC00-EA00-0507-70FC-7DB6D121F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8DA4A-B6BE-F1A9-A177-9F307E6A28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D77B6-E14D-EDF8-4821-4A28C54CE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9451-D704-C67E-1567-3BB236DC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B6B3E-3E5D-5B22-EE95-2DE0B2BF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749F9-A925-C58D-6ED3-24CE1626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493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64D7-4EE5-879E-139F-6E796FC4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B8A9B-694E-0EE8-78D5-95A8822B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422E-9102-E559-EB08-1C307F41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44219-0DDA-90DB-D3B1-8D517DA8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8560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4A7F-7C0E-2832-01D9-36A85D42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99FB-09FE-9977-8B0D-74E0C4043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04A3E-C6BA-447C-D6C8-F6A1C643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3DAB-9549-6537-85A3-B62F6072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77BB9-A639-B8ED-4A50-5667E5CD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83919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FC1C8-F30D-42F0-597F-9D63FF80B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331EC-4780-74E4-2599-4BD75C1D2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BA7AB-2961-2E15-1D95-8C9166A1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69E2B-A75B-21C2-FA1F-7E0FCDDF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99AC1-677A-9550-B1A8-F3868981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005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8F060C2-3790-B1F8-2EF5-5143C63D6EAF}"/>
              </a:ext>
            </a:extLst>
          </p:cNvPr>
          <p:cNvSpPr/>
          <p:nvPr userDrawn="1"/>
        </p:nvSpPr>
        <p:spPr>
          <a:xfrm>
            <a:off x="0" y="3857625"/>
            <a:ext cx="121920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5" y="4200525"/>
            <a:ext cx="22113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B609966-71E3-9F2D-E844-8785F426248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868613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461001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6B7C500-50B3-0944-2DE4-6251732B367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8053389" y="4200525"/>
            <a:ext cx="3548061" cy="1936750"/>
          </a:xfrm>
        </p:spPr>
        <p:txBody>
          <a:bodyPr/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Drawing</a:t>
            </a:r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11308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4" y="3883937"/>
            <a:ext cx="3343275" cy="2253338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022725" y="3883937"/>
            <a:ext cx="3343275" cy="2253338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05C9EE-00EC-49E8-CE73-C4907DCB9AA1}"/>
              </a:ext>
            </a:extLst>
          </p:cNvPr>
          <p:cNvSpPr/>
          <p:nvPr userDrawn="1"/>
        </p:nvSpPr>
        <p:spPr>
          <a:xfrm>
            <a:off x="581025" y="5819775"/>
            <a:ext cx="1114426" cy="190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Univers Condensed" panose="020B0506020202050204" pitchFamily="34" charset="0"/>
              </a:rPr>
              <a:t>EXISTING LUMINAIRE</a:t>
            </a:r>
            <a:endParaRPr lang="en-AE" sz="800" dirty="0">
              <a:latin typeface="Univers Condensed" panose="020B050602020205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AD1146-49C8-A170-DEA0-715E20596198}"/>
              </a:ext>
            </a:extLst>
          </p:cNvPr>
          <p:cNvSpPr/>
          <p:nvPr userDrawn="1"/>
        </p:nvSpPr>
        <p:spPr>
          <a:xfrm>
            <a:off x="4022726" y="5822950"/>
            <a:ext cx="1201738" cy="190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Univers Condensed" panose="020B0506020202050204" pitchFamily="34" charset="0"/>
              </a:rPr>
              <a:t>PROPOSED  LUMINAIRE</a:t>
            </a:r>
            <a:endParaRPr lang="en-AE" sz="800" dirty="0">
              <a:latin typeface="Univers Condensed" panose="020B0506020202050204" pitchFamily="34" charset="0"/>
            </a:endParaRP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3639F3F3-C004-3708-2501-65DECD6225F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10520363" y="3883937"/>
            <a:ext cx="1347787" cy="2244001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75275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F556-B762-C4A1-15B1-0E1A64AC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0D03A-F454-1C0B-0652-E8A308F3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178A-3731-0809-7571-605E9711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DAD80-9211-DE66-CA80-DC72BEF3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9051-9619-C517-CD7F-4C341DEB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852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7C79-F113-34E7-53CB-CD835E9A7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E7FD4-BFE4-73E8-3A60-7C4099FC1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3F5B5-90C5-02B2-D994-392AD3468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5E433-68F9-2E63-C233-24BF5A64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C2B44-351A-BB5E-1C04-C1045115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1B709-11C6-E903-8A5B-6E818D9A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781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192A-A973-664F-4020-374F0068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089C7-F404-1CD1-07B7-F2392109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F461B-BFB2-BB92-5417-E82C534A8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650CB-0F49-BED7-26E8-D5F790DC7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5D389-B448-9E5B-5572-884C891CA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3A191D-C027-D3BC-F732-43684E54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A2883-B4A2-ED4B-45E9-4D9433F0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0530C-999B-3552-7FD6-6854FDC21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244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D6E89-4F63-A1FD-8DF4-CD9DB4CB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3BCA2-3BBF-F18F-395E-FD5F7D4B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4B89A-429A-8F0D-9E6D-28078C80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FF6F2-6876-E386-AF72-B2DE16F0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259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213C9-DF12-4FD2-0664-C08C3938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B5A1E-B031-316F-A3A9-8808D27E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10B3A-3ADC-4BB4-304F-70EA8A79D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92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DB68-8EE1-C974-A076-FFCA8864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C6D2D-2C9E-531F-41C4-336C6597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562FD-F092-B893-364C-4CC846982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A391-0886-E5F1-6DFA-14B914D0F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9A956-2EFC-CCDE-C87A-400345B55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98A9-DEDD-51D1-71DC-A7C633DA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7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D15BD-A8B0-604D-289C-E0BA1D109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76839-13BF-A5E3-B1A0-7DD1A5614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0FD2C-8C8C-4104-29FF-49210C156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C648-ECEF-7E76-1066-E750123FF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0676A-C10F-399A-16C9-ED7DA301E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541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7BCC-D575-CC55-C454-DE3DBBC723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4000" y="2752725"/>
            <a:ext cx="9144000" cy="757238"/>
          </a:xfrm>
        </p:spPr>
        <p:txBody>
          <a:bodyPr>
            <a:normAutofit/>
          </a:bodyPr>
          <a:lstStyle/>
          <a:p>
            <a:r>
              <a:rPr lang="en-US" sz="3600" dirty="0"/>
              <a:t>INSERT PRESENTATION TITLE HERE</a:t>
            </a:r>
            <a:endParaRPr lang="en-AE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9C649-29A7-F21E-FFE4-E18729EEB9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1524000" y="3415415"/>
            <a:ext cx="9144000" cy="450118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ARCHITECTURAL / LANDCAPE LIGHTING </a:t>
            </a:r>
            <a:r>
              <a:rPr lang="en-US" b="0" dirty="0">
                <a:solidFill>
                  <a:schemeClr val="bg2">
                    <a:lumMod val="75000"/>
                  </a:schemeClr>
                </a:solidFill>
              </a:rPr>
              <a:t>DESIGN PROPOSAL</a:t>
            </a:r>
            <a:endParaRPr lang="en-AE" b="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3128DA-6589-06C2-0622-D73BD623A9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4294967295"/>
          </p:nvPr>
        </p:nvSpPr>
        <p:spPr>
          <a:xfrm>
            <a:off x="4038600" y="5861051"/>
            <a:ext cx="4114800" cy="101600"/>
          </a:xfrm>
        </p:spPr>
        <p:txBody>
          <a:bodyPr/>
          <a:lstStyle>
            <a:lvl1pPr>
              <a:defRPr sz="1050" spc="300">
                <a:solidFill>
                  <a:schemeClr val="bg1">
                    <a:lumMod val="65000"/>
                  </a:schemeClr>
                </a:solidFill>
                <a:latin typeface="Univers Condensed Light" panose="020B0306020202040204" pitchFamily="34" charset="0"/>
              </a:defRPr>
            </a:lvl1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Univers LT Std 47 Cn Lt" panose="020B0406020202040204" pitchFamily="34" charset="0"/>
              </a:rPr>
              <a:t>www.switch-made.com</a:t>
            </a:r>
            <a:endParaRPr lang="en-AE" dirty="0">
              <a:solidFill>
                <a:schemeClr val="bg1">
                  <a:lumMod val="75000"/>
                </a:schemeClr>
              </a:solidFill>
              <a:latin typeface="Univers LT Std 47 Cn Lt" panose="020B040602020204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4C62796-5282-C9D0-3A09-AA6C2BA4E5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5283100"/>
            <a:ext cx="9144000" cy="2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sz="14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7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EF9C8D9-5F76-5B60-2A15-7BAE1549F6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8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9D2C9E0-816E-AAC6-00EB-DE5D2FAF2E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6CE61-5C9E-FEE3-B39C-D987A4C9D6D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1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04D8BA2-13AC-1B4C-7280-AAB689B2D6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516B3D-1FFE-74AD-58F4-18D577F016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5"/>
          </p:nvPr>
        </p:nvSpPr>
        <p:spPr/>
      </p:sp>
      <p:graphicFrame>
        <p:nvGraphicFramePr>
          <p:cNvPr id="6" name="Table 22">
            <a:extLst>
              <a:ext uri="{FF2B5EF4-FFF2-40B4-BE49-F238E27FC236}">
                <a16:creationId xmlns:a16="http://schemas.microsoft.com/office/drawing/2014/main" id="{F449EADB-FDE2-2AE7-8F36-C81E2A7B8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738792"/>
              </p:ext>
            </p:extLst>
          </p:nvPr>
        </p:nvGraphicFramePr>
        <p:xfrm>
          <a:off x="7411244" y="3886266"/>
          <a:ext cx="3063874" cy="19367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32287">
                  <a:extLst>
                    <a:ext uri="{9D8B030D-6E8A-4147-A177-3AD203B41FA5}">
                      <a16:colId xmlns:a16="http://schemas.microsoft.com/office/drawing/2014/main" val="1194506481"/>
                    </a:ext>
                  </a:extLst>
                </a:gridCol>
                <a:gridCol w="1731587">
                  <a:extLst>
                    <a:ext uri="{9D8B030D-6E8A-4147-A177-3AD203B41FA5}">
                      <a16:colId xmlns:a16="http://schemas.microsoft.com/office/drawing/2014/main" val="610664720"/>
                    </a:ext>
                  </a:extLst>
                </a:gridCol>
              </a:tblGrid>
              <a:tr h="32853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Univers LT Std 47 Cn Lt" panose="020B0406020202040204" pitchFamily="34" charset="0"/>
                        </a:rPr>
                        <a:t>TECHNICAL CHARACTERISTICS</a:t>
                      </a:r>
                      <a:endParaRPr lang="en-AE" sz="1050" dirty="0">
                        <a:solidFill>
                          <a:schemeClr val="bg2">
                            <a:lumMod val="50000"/>
                          </a:schemeClr>
                        </a:solidFill>
                        <a:latin typeface="Univers LT Std 47 Cn Lt" panose="020B0406020202040204" pitchFamily="34" charset="0"/>
                      </a:endParaRPr>
                    </a:p>
                  </a:txBody>
                  <a:tcPr marL="89313" marR="89313" marT="44657" marB="4465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211437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Mounting Type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90297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Wattage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87072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CCT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997225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Finish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8601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Control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13379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Dimensions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68106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A817BCB-7C06-D4C2-C195-6D058F7565C9}"/>
              </a:ext>
            </a:extLst>
          </p:cNvPr>
          <p:cNvSpPr txBox="1"/>
          <p:nvPr/>
        </p:nvSpPr>
        <p:spPr>
          <a:xfrm>
            <a:off x="493853" y="638109"/>
            <a:ext cx="7924799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TYPE PRODUCT NAME HERE</a:t>
            </a:r>
            <a:endParaRPr lang="en-AE" sz="2400" b="1" dirty="0">
              <a:solidFill>
                <a:srgbClr val="CB3D34"/>
              </a:solidFill>
              <a:latin typeface="Univers Condensed" panose="020B050602020205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D6B9E3D-C436-8A49-ECA2-BB71275CD50A}"/>
              </a:ext>
            </a:extLst>
          </p:cNvPr>
          <p:cNvSpPr txBox="1"/>
          <p:nvPr/>
        </p:nvSpPr>
        <p:spPr>
          <a:xfrm>
            <a:off x="485776" y="1034984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PRODUCT SUBTITLE (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e.g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 30W CEILING MOUNTED LIGHT)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873183E-83BB-3522-47F8-1C792BECB169}"/>
              </a:ext>
            </a:extLst>
          </p:cNvPr>
          <p:cNvSpPr txBox="1"/>
          <p:nvPr/>
        </p:nvSpPr>
        <p:spPr>
          <a:xfrm>
            <a:off x="476251" y="1709274"/>
            <a:ext cx="7924799" cy="481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rPr>
              <a:t>INSERT LIGHT APPLICATION LOCATION HERE </a:t>
            </a:r>
            <a:endParaRPr lang="en-AE" sz="1800" b="1" dirty="0">
              <a:solidFill>
                <a:schemeClr val="bg2">
                  <a:lumMod val="50000"/>
                </a:schemeClr>
              </a:solidFill>
              <a:latin typeface="Univers Condensed" panose="020B050602020205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E145EBC-5DBA-D177-8DF0-B988C844582A}"/>
              </a:ext>
            </a:extLst>
          </p:cNvPr>
          <p:cNvSpPr txBox="1"/>
          <p:nvPr/>
        </p:nvSpPr>
        <p:spPr>
          <a:xfrm>
            <a:off x="485777" y="2028362"/>
            <a:ext cx="6915150" cy="101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8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712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DEB544-DBD8-7C10-28E2-7B7F185769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9ED0065-E220-FF2A-809C-75C051CD835F}"/>
              </a:ext>
            </a:extLst>
          </p:cNvPr>
          <p:cNvSpPr txBox="1"/>
          <p:nvPr/>
        </p:nvSpPr>
        <p:spPr>
          <a:xfrm>
            <a:off x="2133600" y="3246569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Insert ending message here.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5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3D9D48FC-F255-2A4B-FC18-C2BDB6A98C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0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49DEE55B227C40A9B87B8547933EF7" ma:contentTypeVersion="17" ma:contentTypeDescription="Create a new document." ma:contentTypeScope="" ma:versionID="9af4477a4bd023bb307be33d336f3c75">
  <xsd:schema xmlns:xsd="http://www.w3.org/2001/XMLSchema" xmlns:xs="http://www.w3.org/2001/XMLSchema" xmlns:p="http://schemas.microsoft.com/office/2006/metadata/properties" xmlns:ns2="ed2a740a-3996-450d-93c0-5c67d8da9df4" xmlns:ns3="826b07b5-c54f-4641-a3fb-a35b9d972f6c" targetNamespace="http://schemas.microsoft.com/office/2006/metadata/properties" ma:root="true" ma:fieldsID="1206a399d2098728d51303169fe121e5" ns2:_="" ns3:_="">
    <xsd:import namespace="ed2a740a-3996-450d-93c0-5c67d8da9df4"/>
    <xsd:import namespace="826b07b5-c54f-4641-a3fb-a35b9d972f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a740a-3996-450d-93c0-5c67d8da9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13dd080-6832-4d6b-aaae-20e6b8b1d3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b07b5-c54f-4641-a3fb-a35b9d972f6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c4b701-ce86-4f66-905c-1f82f67d5f9c}" ma:internalName="TaxCatchAll" ma:showField="CatchAllData" ma:web="826b07b5-c54f-4641-a3fb-a35b9d972f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b07b5-c54f-4641-a3fb-a35b9d972f6c" xsi:nil="true"/>
    <lcf76f155ced4ddcb4097134ff3c332f xmlns="ed2a740a-3996-450d-93c0-5c67d8da9d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0AD595-F717-46DE-B557-A1DD88513B73}"/>
</file>

<file path=customXml/itemProps2.xml><?xml version="1.0" encoding="utf-8"?>
<ds:datastoreItem xmlns:ds="http://schemas.openxmlformats.org/officeDocument/2006/customXml" ds:itemID="{E0DF6CC9-EFAD-47DB-9795-7BE5BCC549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32FC53-95CD-444A-9A3B-B2DD9DDFA730}"/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Univers Condensed</vt:lpstr>
      <vt:lpstr>Univers Condensed Light</vt:lpstr>
      <vt:lpstr>Univers LT Std 47 Cn Lt</vt:lpstr>
      <vt:lpstr>Office Theme</vt:lpstr>
      <vt:lpstr>INSERT PRESENTATION TITLE HERE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RESIDENCE PRESTIGE COCODY</dc:title>
  <dc:creator>Aldrich Gatbunton</dc:creator>
  <cp:lastModifiedBy>Aldrich Gatbunton</cp:lastModifiedBy>
  <cp:revision>1</cp:revision>
  <dcterms:created xsi:type="dcterms:W3CDTF">2023-01-18T08:53:56Z</dcterms:created>
  <dcterms:modified xsi:type="dcterms:W3CDTF">2023-02-08T06:01:30Z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0x0101004949DEE55B227C40A9B87B8547933EF7</vt:lpwstr>
  </property>
</Properties>
</file>