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61" r:id="rId5"/>
    <p:sldId id="264" r:id="rId6"/>
    <p:sldId id="265" r:id="rId7"/>
    <p:sldId id="266" r:id="rId8"/>
    <p:sldId id="263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3D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F6DFA-4E74-4624-93FA-9D534F83C7A9}" v="3" dt="2023-02-08T05:56:50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rich Gatbunton" userId="349b6e39-5f3a-40d8-8f1a-2f9d4c9c7f1e" providerId="ADAL" clId="{1A5F6DFA-4E74-4624-93FA-9D534F83C7A9}"/>
    <pc:docChg chg="undo custSel modSld modMainMaster">
      <pc:chgData name="Aldrich Gatbunton" userId="349b6e39-5f3a-40d8-8f1a-2f9d4c9c7f1e" providerId="ADAL" clId="{1A5F6DFA-4E74-4624-93FA-9D534F83C7A9}" dt="2023-02-08T06:02:38.069" v="42" actId="20577"/>
      <pc:docMkLst>
        <pc:docMk/>
      </pc:docMkLst>
      <pc:sldChg chg="addSp delSp modSp mod">
        <pc:chgData name="Aldrich Gatbunton" userId="349b6e39-5f3a-40d8-8f1a-2f9d4c9c7f1e" providerId="ADAL" clId="{1A5F6DFA-4E74-4624-93FA-9D534F83C7A9}" dt="2023-02-08T06:02:38.069" v="42" actId="20577"/>
        <pc:sldMkLst>
          <pc:docMk/>
          <pc:sldMk cId="4114878115" sldId="256"/>
        </pc:sldMkLst>
        <pc:spChg chg="mod">
          <ac:chgData name="Aldrich Gatbunton" userId="349b6e39-5f3a-40d8-8f1a-2f9d4c9c7f1e" providerId="ADAL" clId="{1A5F6DFA-4E74-4624-93FA-9D534F83C7A9}" dt="2023-02-08T06:02:38.069" v="42" actId="20577"/>
          <ac:spMkLst>
            <pc:docMk/>
            <pc:sldMk cId="4114878115" sldId="256"/>
            <ac:spMk id="2" creationId="{C8BC7BCC-D575-CC55-C454-DE3DBBC723E0}"/>
          </ac:spMkLst>
        </pc:spChg>
        <pc:picChg chg="add del mod ord">
          <ac:chgData name="Aldrich Gatbunton" userId="349b6e39-5f3a-40d8-8f1a-2f9d4c9c7f1e" providerId="ADAL" clId="{1A5F6DFA-4E74-4624-93FA-9D534F83C7A9}" dt="2023-02-08T05:56:45.138" v="7"/>
          <ac:picMkLst>
            <pc:docMk/>
            <pc:sldMk cId="4114878115" sldId="256"/>
            <ac:picMk id="6" creationId="{EF9C59B9-4868-A796-A617-480714D9F486}"/>
          </ac:picMkLst>
        </pc:picChg>
      </pc:sldChg>
      <pc:sldMasterChg chg="modSldLayout">
        <pc:chgData name="Aldrich Gatbunton" userId="349b6e39-5f3a-40d8-8f1a-2f9d4c9c7f1e" providerId="ADAL" clId="{1A5F6DFA-4E74-4624-93FA-9D534F83C7A9}" dt="2023-02-08T05:56:55.432" v="10" actId="34135"/>
        <pc:sldMasterMkLst>
          <pc:docMk/>
          <pc:sldMasterMk cId="2354177142" sldId="2147483648"/>
        </pc:sldMasterMkLst>
        <pc:sldLayoutChg chg="addSp modSp mod">
          <pc:chgData name="Aldrich Gatbunton" userId="349b6e39-5f3a-40d8-8f1a-2f9d4c9c7f1e" providerId="ADAL" clId="{1A5F6DFA-4E74-4624-93FA-9D534F83C7A9}" dt="2023-02-08T05:56:55.432" v="10" actId="34135"/>
          <pc:sldLayoutMkLst>
            <pc:docMk/>
            <pc:sldMasterMk cId="2354177142" sldId="2147483648"/>
            <pc:sldLayoutMk cId="1719538818" sldId="2147483649"/>
          </pc:sldLayoutMkLst>
          <pc:picChg chg="add mod ord">
            <ac:chgData name="Aldrich Gatbunton" userId="349b6e39-5f3a-40d8-8f1a-2f9d4c9c7f1e" providerId="ADAL" clId="{1A5F6DFA-4E74-4624-93FA-9D534F83C7A9}" dt="2023-02-08T05:56:55.432" v="10" actId="34135"/>
            <ac:picMkLst>
              <pc:docMk/>
              <pc:sldMasterMk cId="2354177142" sldId="2147483648"/>
              <pc:sldLayoutMk cId="1719538818" sldId="2147483649"/>
              <ac:picMk id="4" creationId="{230241BD-AF99-1DF2-EBBD-36C33A62A7A6}"/>
            </ac:picMkLst>
          </pc:picChg>
        </pc:sldLayoutChg>
      </pc:sldMasterChg>
    </pc:docChg>
  </pc:docChgLst>
  <pc:docChgLst>
    <pc:chgData name="Aldrich Gatbunton" userId="349b6e39-5f3a-40d8-8f1a-2f9d4c9c7f1e" providerId="ADAL" clId="{30FB1F0C-A337-4288-BB32-76171A6E4F1E}"/>
    <pc:docChg chg="modSld">
      <pc:chgData name="Aldrich Gatbunton" userId="349b6e39-5f3a-40d8-8f1a-2f9d4c9c7f1e" providerId="ADAL" clId="{30FB1F0C-A337-4288-BB32-76171A6E4F1E}" dt="2023-01-18T10:51:08.620" v="3"/>
      <pc:docMkLst>
        <pc:docMk/>
      </pc:docMkLst>
      <pc:sldChg chg="addSp modSp mod">
        <pc:chgData name="Aldrich Gatbunton" userId="349b6e39-5f3a-40d8-8f1a-2f9d4c9c7f1e" providerId="ADAL" clId="{30FB1F0C-A337-4288-BB32-76171A6E4F1E}" dt="2023-01-18T10:51:08.620" v="3"/>
        <pc:sldMkLst>
          <pc:docMk/>
          <pc:sldMk cId="445258854" sldId="263"/>
        </pc:sldMkLst>
        <pc:spChg chg="add mod">
          <ac:chgData name="Aldrich Gatbunton" userId="349b6e39-5f3a-40d8-8f1a-2f9d4c9c7f1e" providerId="ADAL" clId="{30FB1F0C-A337-4288-BB32-76171A6E4F1E}" dt="2023-01-18T10:51:08.620" v="3"/>
          <ac:spMkLst>
            <pc:docMk/>
            <pc:sldMk cId="445258854" sldId="263"/>
            <ac:spMk id="2" creationId="{34999BAF-A61B-F785-300E-26B4603B085E}"/>
          </ac:spMkLst>
        </pc:spChg>
        <pc:picChg chg="mod">
          <ac:chgData name="Aldrich Gatbunton" userId="349b6e39-5f3a-40d8-8f1a-2f9d4c9c7f1e" providerId="ADAL" clId="{30FB1F0C-A337-4288-BB32-76171A6E4F1E}" dt="2023-01-18T10:51:02.715" v="2" actId="34135"/>
          <ac:picMkLst>
            <pc:docMk/>
            <pc:sldMk cId="445258854" sldId="263"/>
            <ac:picMk id="3" creationId="{C1DEB544-DBD8-7C10-28E2-7B7F1857696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230241BD-AF99-1DF2-EBBD-36C33A62A7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2EBCEF-E2C7-DECE-F8AF-40D9B700675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2">
                    <a:lumMod val="50000"/>
                  </a:schemeClr>
                </a:solidFill>
                <a:latin typeface="Univers LT Std 47 Cn Lt" panose="020B0406020202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Univers Condensed Light" panose="020B0306020202040204" pitchFamily="34" charset="0"/>
              </a:rPr>
              <a:t>INSERT PROJECT TITLE HERE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3EBA3-65D3-D04D-0DA7-0738FE67C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405890"/>
            <a:ext cx="9144000" cy="450118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>
                <a:latin typeface="Univers Condensed Light" panose="020B0306020202040204" pitchFamily="34" charset="0"/>
              </a:rPr>
              <a:t>INSERT SUBTITLE HERE</a:t>
            </a:r>
            <a:endParaRPr lang="en-AE" dirty="0"/>
          </a:p>
        </p:txBody>
      </p:sp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F77987BE-F364-89EF-CB8D-9E6F4A47AF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931" y="548753"/>
            <a:ext cx="1926138" cy="96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3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64D7-4EE5-879E-139F-6E796FC4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B8A9B-694E-0EE8-78D5-95A8822B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5422E-9102-E559-EB08-1C307F41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44219-0DDA-90DB-D3B1-8D517DA8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8560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4A7F-7C0E-2832-01D9-36A85D42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99FB-09FE-9977-8B0D-74E0C4043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04A3E-C6BA-447C-D6C8-F6A1C643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23DAB-9549-6537-85A3-B62F6072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77BB9-A639-B8ED-4A50-5667E5CD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83919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5FC1C8-F30D-42F0-597F-9D63FF80B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331EC-4780-74E4-2599-4BD75C1D2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BA7AB-2961-2E15-1D95-8C9166A17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69E2B-A75B-21C2-FA1F-7E0FCDDF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99AC1-677A-9550-B1A8-F3868981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005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8F060C2-3790-B1F8-2EF5-5143C63D6EAF}"/>
              </a:ext>
            </a:extLst>
          </p:cNvPr>
          <p:cNvSpPr/>
          <p:nvPr userDrawn="1"/>
        </p:nvSpPr>
        <p:spPr>
          <a:xfrm>
            <a:off x="0" y="3857625"/>
            <a:ext cx="121920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5CD19802-D309-17FC-DC87-A6F92C60A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1025" y="4200525"/>
            <a:ext cx="22113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B609966-71E3-9F2D-E844-8785F426248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2868613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73D81C8-F5CC-8734-8AE3-33281FC8D72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461001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6B7C500-50B3-0944-2DE4-6251732B3676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8053389" y="4200525"/>
            <a:ext cx="3548061" cy="1936750"/>
          </a:xfrm>
        </p:spPr>
        <p:txBody>
          <a:bodyPr/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Drawing</a:t>
            </a:r>
            <a:endParaRPr lang="en-AE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10575" y="304800"/>
            <a:ext cx="3457575" cy="274320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product photo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113087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F556-B762-C4A1-15B1-0E1A64AC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0D03A-F454-1C0B-0652-E8A308F3B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5178A-3731-0809-7571-605E9711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DAD80-9211-DE66-CA80-DC72BEF3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89051-9619-C517-CD7F-4C341DEB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8520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37C79-F113-34E7-53CB-CD835E9A7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E7FD4-BFE4-73E8-3A60-7C4099FC1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3F5B5-90C5-02B2-D994-392AD3468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5E433-68F9-2E63-C233-24BF5A64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C2B44-351A-BB5E-1C04-C1045115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1B709-11C6-E903-8A5B-6E818D9A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781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192A-A973-664F-4020-374F0068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089C7-F404-1CD1-07B7-F23921097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F461B-BFB2-BB92-5417-E82C534A8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650CB-0F49-BED7-26E8-D5F790DC7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5D389-B448-9E5B-5572-884C891CA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3A191D-C027-D3BC-F732-43684E54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A2883-B4A2-ED4B-45E9-4D9433F06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0530C-999B-3552-7FD6-6854FDC21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244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D6E89-4F63-A1FD-8DF4-CD9DB4CB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53BCA2-3BBF-F18F-395E-FD5F7D4B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4B89A-429A-8F0D-9E6D-28078C80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FF6F2-6876-E386-AF72-B2DE16F0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0259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213C9-DF12-4FD2-0664-C08C3938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B5A1E-B031-316F-A3A9-8808D27E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10B3A-3ADC-4BB4-304F-70EA8A79D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892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BDB68-8EE1-C974-A076-FFCA8864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C6D2D-2C9E-531F-41C4-336C65976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562FD-F092-B893-364C-4CC846982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DA391-0886-E5F1-6DFA-14B914D0F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9A956-2EFC-CCDE-C87A-400345B55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B98A9-DEDD-51D1-71DC-A7C633DA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79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EC00-EA00-0507-70FC-7DB6D121F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8DA4A-B6BE-F1A9-A177-9F307E6A28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D77B6-E14D-EDF8-4821-4A28C54CE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79451-D704-C67E-1567-3BB236DC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B6B3E-3E5D-5B22-EE95-2DE0B2BF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749F9-A925-C58D-6ED3-24CE1626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5493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D15BD-A8B0-604D-289C-E0BA1D109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76839-13BF-A5E3-B1A0-7DD1A5614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0FD2C-8C8C-4104-29FF-49210C156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EC648-ECEF-7E76-1066-E750123FF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0676A-C10F-399A-16C9-ED7DA301E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5417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7BCC-D575-CC55-C454-DE3DBBC723E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4000" y="2752725"/>
            <a:ext cx="9144000" cy="757238"/>
          </a:xfrm>
        </p:spPr>
        <p:txBody>
          <a:bodyPr>
            <a:normAutofit/>
          </a:bodyPr>
          <a:lstStyle/>
          <a:p>
            <a:r>
              <a:rPr lang="en-US" sz="3600"/>
              <a:t>INSERT PRESENTATION TITLE HERE</a:t>
            </a:r>
            <a:endParaRPr lang="en-AE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9C649-29A7-F21E-FFE4-E18729EEB9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1524000" y="3415415"/>
            <a:ext cx="9144000" cy="450118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ARCHITECTURAL/LANDCAPE LIGHTING PROOSAL</a:t>
            </a:r>
            <a:endParaRPr lang="en-AE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3128DA-6589-06C2-0622-D73BD623A9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4294967295"/>
          </p:nvPr>
        </p:nvSpPr>
        <p:spPr>
          <a:xfrm>
            <a:off x="4038600" y="5861051"/>
            <a:ext cx="4114800" cy="101600"/>
          </a:xfrm>
        </p:spPr>
        <p:txBody>
          <a:bodyPr/>
          <a:lstStyle>
            <a:lvl1pPr>
              <a:defRPr sz="1050" spc="300">
                <a:solidFill>
                  <a:schemeClr val="bg1">
                    <a:lumMod val="65000"/>
                  </a:schemeClr>
                </a:solidFill>
                <a:latin typeface="Univers Condensed Light" panose="020B0306020202040204" pitchFamily="34" charset="0"/>
              </a:defRPr>
            </a:lvl1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Univers LT Std 47 Cn Lt" panose="020B0406020202040204" pitchFamily="34" charset="0"/>
              </a:rPr>
              <a:t>www.switch-made.com</a:t>
            </a:r>
            <a:endParaRPr lang="en-AE" dirty="0">
              <a:solidFill>
                <a:schemeClr val="bg1">
                  <a:lumMod val="75000"/>
                </a:schemeClr>
              </a:solidFill>
              <a:latin typeface="Univers LT Std 47 Cn Lt" panose="020B040602020204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4C62796-5282-C9D0-3A09-AA6C2BA4E5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5283100"/>
            <a:ext cx="9144000" cy="2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DIMITRI LOISEL – INGENIEUR D’AFFAIRES  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 |    </a:t>
            </a:r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KAVYA MATHIRE – CONCEPTEUR LUMIÈRE  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 |    </a:t>
            </a:r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SIRANDOU DIAWARA – ARCHITECTE</a:t>
            </a:r>
            <a:endParaRPr lang="en-AE" sz="14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7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B66CE99-9203-90E0-E331-F22096B148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BF3F0-F549-78C8-4287-F7C08EE8EF6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8D82EB4-0388-C79F-EA95-AE51FAD000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8EAEA0-4729-6F26-7311-B75E156194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709A0E7-CFB5-D644-D620-3D2F959F31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/>
          </p:nvPr>
        </p:nvSpPr>
        <p:spPr/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8CDFF3-0B5A-708D-AD3D-34975DB18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441325"/>
            <a:ext cx="7924799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INSERT TYPE REFERENCE HERE (L1,L2,etc.)</a:t>
            </a:r>
            <a:endParaRPr lang="en-AE" sz="2400" b="1" dirty="0">
              <a:solidFill>
                <a:srgbClr val="CB3D34"/>
              </a:solidFill>
              <a:latin typeface="Univers Condensed" panose="020B050602020205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6D9CB8A-6E13-67D1-1FE2-E1218F8695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838200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Location: Insert Location Here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361DDD-E8B7-A8DE-9930-13677EE92F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1312598"/>
            <a:ext cx="7924799" cy="311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rPr>
              <a:t>INSERT SWITCH MADE PRODUCT REFERENCE HERE (BLACKMOON 10, STILLA, etc.)</a:t>
            </a:r>
            <a:endParaRPr lang="en-AE" sz="1400" b="1" dirty="0">
              <a:solidFill>
                <a:schemeClr val="bg2">
                  <a:lumMod val="50000"/>
                </a:schemeClr>
              </a:solidFill>
              <a:latin typeface="Univers Condensed" panose="020B050602020205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EC68A07-9FD8-112A-20C6-B4B9B8EBE0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7" y="1570434"/>
            <a:ext cx="6915150" cy="51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2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graphicFrame>
        <p:nvGraphicFramePr>
          <p:cNvPr id="11" name="Table 22">
            <a:extLst>
              <a:ext uri="{FF2B5EF4-FFF2-40B4-BE49-F238E27FC236}">
                <a16:creationId xmlns:a16="http://schemas.microsoft.com/office/drawing/2014/main" id="{7A9572DA-F8C6-15E3-B6BB-FB31429BC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524047"/>
              </p:ext>
            </p:extLst>
          </p:nvPr>
        </p:nvGraphicFramePr>
        <p:xfrm>
          <a:off x="581024" y="2195380"/>
          <a:ext cx="3286126" cy="151477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428931">
                  <a:extLst>
                    <a:ext uri="{9D8B030D-6E8A-4147-A177-3AD203B41FA5}">
                      <a16:colId xmlns:a16="http://schemas.microsoft.com/office/drawing/2014/main" val="1194506481"/>
                    </a:ext>
                  </a:extLst>
                </a:gridCol>
                <a:gridCol w="1857195">
                  <a:extLst>
                    <a:ext uri="{9D8B030D-6E8A-4147-A177-3AD203B41FA5}">
                      <a16:colId xmlns:a16="http://schemas.microsoft.com/office/drawing/2014/main" val="610664720"/>
                    </a:ext>
                  </a:extLst>
                </a:gridCol>
              </a:tblGrid>
              <a:tr h="2541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Univers LT Std 47 Cn Lt" panose="020B0406020202040204" pitchFamily="34" charset="0"/>
                        </a:rPr>
                        <a:t>TECHNICAL CHARACTERISTICS</a:t>
                      </a:r>
                      <a:endParaRPr lang="en-AE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Univers LT Std 47 Cn Lt" panose="020B0406020202040204" pitchFamily="34" charset="0"/>
                      </a:endParaRPr>
                    </a:p>
                  </a:txBody>
                  <a:tcPr marL="89313" marR="89313" marT="44657" marB="4465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21143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Mounting Type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9029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Wattage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87072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CCT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997225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Finish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8601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Control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13379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Dimensions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26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74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B66CE99-9203-90E0-E331-F22096B148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BF3F0-F549-78C8-4287-F7C08EE8EF6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8D82EB4-0388-C79F-EA95-AE51FAD000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8EAEA0-4729-6F26-7311-B75E156194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709A0E7-CFB5-D644-D620-3D2F959F31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/>
          </p:nvPr>
        </p:nvSpPr>
        <p:spPr/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8CDFF3-0B5A-708D-AD3D-34975DB18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441325"/>
            <a:ext cx="7924799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INSERT TYPE REFERENCE HERE (L1,L2,etc.)</a:t>
            </a:r>
            <a:endParaRPr lang="en-AE" sz="2400" b="1" dirty="0">
              <a:solidFill>
                <a:srgbClr val="CB3D34"/>
              </a:solidFill>
              <a:latin typeface="Univers Condensed" panose="020B050602020205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6D9CB8A-6E13-67D1-1FE2-E1218F8695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838200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Location: Insert Location Here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361DDD-E8B7-A8DE-9930-13677EE92F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1312598"/>
            <a:ext cx="7924799" cy="311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rPr>
              <a:t>INSERT SWITCH MADE PRODUCT REFERENCE HERE (BLACKMOON 10, STILLA, etc.)</a:t>
            </a:r>
            <a:endParaRPr lang="en-AE" sz="1400" b="1" dirty="0">
              <a:solidFill>
                <a:schemeClr val="bg2">
                  <a:lumMod val="50000"/>
                </a:schemeClr>
              </a:solidFill>
              <a:latin typeface="Univers Condensed" panose="020B050602020205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EC68A07-9FD8-112A-20C6-B4B9B8EBE0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7" y="1570434"/>
            <a:ext cx="6915150" cy="51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2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graphicFrame>
        <p:nvGraphicFramePr>
          <p:cNvPr id="11" name="Table 22">
            <a:extLst>
              <a:ext uri="{FF2B5EF4-FFF2-40B4-BE49-F238E27FC236}">
                <a16:creationId xmlns:a16="http://schemas.microsoft.com/office/drawing/2014/main" id="{7A9572DA-F8C6-15E3-B6BB-FB31429BCA01}"/>
              </a:ext>
            </a:extLst>
          </p:cNvPr>
          <p:cNvGraphicFramePr>
            <a:graphicFrameLocks noGrp="1"/>
          </p:cNvGraphicFramePr>
          <p:nvPr/>
        </p:nvGraphicFramePr>
        <p:xfrm>
          <a:off x="581024" y="2195380"/>
          <a:ext cx="3286126" cy="151477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428931">
                  <a:extLst>
                    <a:ext uri="{9D8B030D-6E8A-4147-A177-3AD203B41FA5}">
                      <a16:colId xmlns:a16="http://schemas.microsoft.com/office/drawing/2014/main" val="1194506481"/>
                    </a:ext>
                  </a:extLst>
                </a:gridCol>
                <a:gridCol w="1857195">
                  <a:extLst>
                    <a:ext uri="{9D8B030D-6E8A-4147-A177-3AD203B41FA5}">
                      <a16:colId xmlns:a16="http://schemas.microsoft.com/office/drawing/2014/main" val="610664720"/>
                    </a:ext>
                  </a:extLst>
                </a:gridCol>
              </a:tblGrid>
              <a:tr h="2541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Univers LT Std 47 Cn Lt" panose="020B0406020202040204" pitchFamily="34" charset="0"/>
                        </a:rPr>
                        <a:t>TECHNICAL CHARACTERISTICS</a:t>
                      </a:r>
                      <a:endParaRPr lang="en-AE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Univers LT Std 47 Cn Lt" panose="020B0406020202040204" pitchFamily="34" charset="0"/>
                      </a:endParaRPr>
                    </a:p>
                  </a:txBody>
                  <a:tcPr marL="89313" marR="89313" marT="44657" marB="4465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21143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Mounting Type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9029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Wattage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87072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CCT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997225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Finish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8601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Control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13379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Dimensions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26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855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B66CE99-9203-90E0-E331-F22096B148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BF3F0-F549-78C8-4287-F7C08EE8EF6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8D82EB4-0388-C79F-EA95-AE51FAD000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8EAEA0-4729-6F26-7311-B75E156194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709A0E7-CFB5-D644-D620-3D2F959F31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/>
          </p:nvPr>
        </p:nvSpPr>
        <p:spPr/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8CDFF3-0B5A-708D-AD3D-34975DB18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441325"/>
            <a:ext cx="7924799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INSERT TYPE REFERENCE HERE (L1,L2,etc.)</a:t>
            </a:r>
            <a:endParaRPr lang="en-AE" sz="2400" b="1" dirty="0">
              <a:solidFill>
                <a:srgbClr val="CB3D34"/>
              </a:solidFill>
              <a:latin typeface="Univers Condensed" panose="020B050602020205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6D9CB8A-6E13-67D1-1FE2-E1218F8695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838200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Location: Insert Location Here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361DDD-E8B7-A8DE-9930-13677EE92F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1312598"/>
            <a:ext cx="7924799" cy="311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rPr>
              <a:t>INSERT SWITCH MADE PRODUCT REFERENCE HERE (BLACKMOON 10, STILLA, etc.)</a:t>
            </a:r>
            <a:endParaRPr lang="en-AE" sz="1400" b="1" dirty="0">
              <a:solidFill>
                <a:schemeClr val="bg2">
                  <a:lumMod val="50000"/>
                </a:schemeClr>
              </a:solidFill>
              <a:latin typeface="Univers Condensed" panose="020B050602020205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EC68A07-9FD8-112A-20C6-B4B9B8EBE0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7" y="1570434"/>
            <a:ext cx="6915150" cy="51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2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graphicFrame>
        <p:nvGraphicFramePr>
          <p:cNvPr id="11" name="Table 22">
            <a:extLst>
              <a:ext uri="{FF2B5EF4-FFF2-40B4-BE49-F238E27FC236}">
                <a16:creationId xmlns:a16="http://schemas.microsoft.com/office/drawing/2014/main" id="{7A9572DA-F8C6-15E3-B6BB-FB31429BCA01}"/>
              </a:ext>
            </a:extLst>
          </p:cNvPr>
          <p:cNvGraphicFramePr>
            <a:graphicFrameLocks noGrp="1"/>
          </p:cNvGraphicFramePr>
          <p:nvPr/>
        </p:nvGraphicFramePr>
        <p:xfrm>
          <a:off x="581024" y="2195380"/>
          <a:ext cx="3286126" cy="151477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428931">
                  <a:extLst>
                    <a:ext uri="{9D8B030D-6E8A-4147-A177-3AD203B41FA5}">
                      <a16:colId xmlns:a16="http://schemas.microsoft.com/office/drawing/2014/main" val="1194506481"/>
                    </a:ext>
                  </a:extLst>
                </a:gridCol>
                <a:gridCol w="1857195">
                  <a:extLst>
                    <a:ext uri="{9D8B030D-6E8A-4147-A177-3AD203B41FA5}">
                      <a16:colId xmlns:a16="http://schemas.microsoft.com/office/drawing/2014/main" val="610664720"/>
                    </a:ext>
                  </a:extLst>
                </a:gridCol>
              </a:tblGrid>
              <a:tr h="2541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Univers LT Std 47 Cn Lt" panose="020B0406020202040204" pitchFamily="34" charset="0"/>
                        </a:rPr>
                        <a:t>TECHNICAL CHARACTERISTICS</a:t>
                      </a:r>
                      <a:endParaRPr lang="en-AE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Univers LT Std 47 Cn Lt" panose="020B0406020202040204" pitchFamily="34" charset="0"/>
                      </a:endParaRPr>
                    </a:p>
                  </a:txBody>
                  <a:tcPr marL="89313" marR="89313" marT="44657" marB="4465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21143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Mounting Type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9029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Wattage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87072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CCT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997225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Finish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8601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Control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13379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Dimensions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26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430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B66CE99-9203-90E0-E331-F22096B148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BF3F0-F549-78C8-4287-F7C08EE8EF6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8D82EB4-0388-C79F-EA95-AE51FAD000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8EAEA0-4729-6F26-7311-B75E156194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709A0E7-CFB5-D644-D620-3D2F959F31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/>
          </p:nvPr>
        </p:nvSpPr>
        <p:spPr/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B8CDFF3-0B5A-708D-AD3D-34975DB18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441325"/>
            <a:ext cx="7924799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INSERT TYPE REFERENCE HERE (L1,L2,etc.)</a:t>
            </a:r>
            <a:endParaRPr lang="en-AE" sz="2400" b="1" dirty="0">
              <a:solidFill>
                <a:srgbClr val="CB3D34"/>
              </a:solidFill>
              <a:latin typeface="Univers Condensed" panose="020B050602020205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6D9CB8A-6E13-67D1-1FE2-E1218F8695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838200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Location: Insert Location Here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0361DDD-E8B7-A8DE-9930-13677EE92F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1312598"/>
            <a:ext cx="7924799" cy="3111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rPr>
              <a:t>INSERT SWITCH MADE PRODUCT REFERENCE HERE (BLACKMOON 10, STILLA, etc.)</a:t>
            </a:r>
            <a:endParaRPr lang="en-AE" sz="1400" b="1" dirty="0">
              <a:solidFill>
                <a:schemeClr val="bg2">
                  <a:lumMod val="50000"/>
                </a:schemeClr>
              </a:solidFill>
              <a:latin typeface="Univers Condensed" panose="020B050602020205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EC68A07-9FD8-112A-20C6-B4B9B8EBE0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7" y="1570434"/>
            <a:ext cx="6915150" cy="51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4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4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2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graphicFrame>
        <p:nvGraphicFramePr>
          <p:cNvPr id="11" name="Table 22">
            <a:extLst>
              <a:ext uri="{FF2B5EF4-FFF2-40B4-BE49-F238E27FC236}">
                <a16:creationId xmlns:a16="http://schemas.microsoft.com/office/drawing/2014/main" id="{7A9572DA-F8C6-15E3-B6BB-FB31429BCA01}"/>
              </a:ext>
            </a:extLst>
          </p:cNvPr>
          <p:cNvGraphicFramePr>
            <a:graphicFrameLocks noGrp="1"/>
          </p:cNvGraphicFramePr>
          <p:nvPr/>
        </p:nvGraphicFramePr>
        <p:xfrm>
          <a:off x="581024" y="2195380"/>
          <a:ext cx="3286126" cy="151477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428931">
                  <a:extLst>
                    <a:ext uri="{9D8B030D-6E8A-4147-A177-3AD203B41FA5}">
                      <a16:colId xmlns:a16="http://schemas.microsoft.com/office/drawing/2014/main" val="1194506481"/>
                    </a:ext>
                  </a:extLst>
                </a:gridCol>
                <a:gridCol w="1857195">
                  <a:extLst>
                    <a:ext uri="{9D8B030D-6E8A-4147-A177-3AD203B41FA5}">
                      <a16:colId xmlns:a16="http://schemas.microsoft.com/office/drawing/2014/main" val="610664720"/>
                    </a:ext>
                  </a:extLst>
                </a:gridCol>
              </a:tblGrid>
              <a:tr h="2541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Univers LT Std 47 Cn Lt" panose="020B0406020202040204" pitchFamily="34" charset="0"/>
                        </a:rPr>
                        <a:t>TECHNICAL CHARACTERISTICS</a:t>
                      </a:r>
                      <a:endParaRPr lang="en-AE" sz="1100" dirty="0">
                        <a:solidFill>
                          <a:schemeClr val="bg2">
                            <a:lumMod val="50000"/>
                          </a:schemeClr>
                        </a:solidFill>
                        <a:latin typeface="Univers LT Std 47 Cn Lt" panose="020B0406020202040204" pitchFamily="34" charset="0"/>
                      </a:endParaRPr>
                    </a:p>
                  </a:txBody>
                  <a:tcPr marL="89313" marR="89313" marT="44657" marB="4465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21143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Mounting Type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90297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Wattage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87072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CCT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997225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Finish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8601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Control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313379"/>
                  </a:ext>
                </a:extLst>
              </a:tr>
              <a:tr h="209637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" panose="020B0506020202050204" pitchFamily="34" charset="0"/>
                        </a:rPr>
                        <a:t>Dimensions</a:t>
                      </a:r>
                      <a:endParaRPr lang="en-AE" sz="11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" panose="020B0506020202050204" pitchFamily="34" charset="0"/>
                      </a:endParaRPr>
                    </a:p>
                  </a:txBody>
                  <a:tcPr marL="24526" marR="24526" marT="12263" marB="12263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nivers Condensed Light" panose="020B0306020202040204" pitchFamily="34" charset="0"/>
                        </a:rPr>
                        <a:t>Replace Value Here</a:t>
                      </a:r>
                      <a:endParaRPr lang="en-AE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Univers Condensed Light" panose="020B0306020202040204" pitchFamily="34" charset="0"/>
                      </a:endParaRPr>
                    </a:p>
                  </a:txBody>
                  <a:tcPr marL="24526" marR="24526" marT="12263" marB="12263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26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666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DEB544-DBD8-7C10-28E2-7B7F185769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999BAF-A61B-F785-300E-26B4603B085E}"/>
              </a:ext>
            </a:extLst>
          </p:cNvPr>
          <p:cNvSpPr txBox="1"/>
          <p:nvPr/>
        </p:nvSpPr>
        <p:spPr>
          <a:xfrm>
            <a:off x="2133600" y="3246569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Insert ending message here.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58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 descr="Graphical user interface, text">
            <a:extLst>
              <a:ext uri="{FF2B5EF4-FFF2-40B4-BE49-F238E27FC236}">
                <a16:creationId xmlns:a16="http://schemas.microsoft.com/office/drawing/2014/main" id="{3D9D48FC-F255-2A4B-FC18-C2BDB6A98C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0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49DEE55B227C40A9B87B8547933EF7" ma:contentTypeVersion="17" ma:contentTypeDescription="Create a new document." ma:contentTypeScope="" ma:versionID="9af4477a4bd023bb307be33d336f3c75">
  <xsd:schema xmlns:xsd="http://www.w3.org/2001/XMLSchema" xmlns:xs="http://www.w3.org/2001/XMLSchema" xmlns:p="http://schemas.microsoft.com/office/2006/metadata/properties" xmlns:ns2="ed2a740a-3996-450d-93c0-5c67d8da9df4" xmlns:ns3="826b07b5-c54f-4641-a3fb-a35b9d972f6c" targetNamespace="http://schemas.microsoft.com/office/2006/metadata/properties" ma:root="true" ma:fieldsID="1206a399d2098728d51303169fe121e5" ns2:_="" ns3:_="">
    <xsd:import namespace="ed2a740a-3996-450d-93c0-5c67d8da9df4"/>
    <xsd:import namespace="826b07b5-c54f-4641-a3fb-a35b9d972f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a740a-3996-450d-93c0-5c67d8da9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13dd080-6832-4d6b-aaae-20e6b8b1d3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b07b5-c54f-4641-a3fb-a35b9d972f6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7c4b701-ce86-4f66-905c-1f82f67d5f9c}" ma:internalName="TaxCatchAll" ma:showField="CatchAllData" ma:web="826b07b5-c54f-4641-a3fb-a35b9d972f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b07b5-c54f-4641-a3fb-a35b9d972f6c" xsi:nil="true"/>
    <lcf76f155ced4ddcb4097134ff3c332f xmlns="ed2a740a-3996-450d-93c0-5c67d8da9d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2789C2-B4CD-49CF-939E-1B22B6D7C297}"/>
</file>

<file path=customXml/itemProps2.xml><?xml version="1.0" encoding="utf-8"?>
<ds:datastoreItem xmlns:ds="http://schemas.openxmlformats.org/officeDocument/2006/customXml" ds:itemID="{7F85C5A9-9BA0-4E11-8A0D-B4D5FF39AA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75DCA0-AD04-4B6C-9F1F-43E0EB5D2302}"/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391</Words>
  <Application>Microsoft Office PowerPoint</Application>
  <PresentationFormat>Widescreen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Univers Condensed</vt:lpstr>
      <vt:lpstr>Univers Condensed Light</vt:lpstr>
      <vt:lpstr>Univers LT Std 47 Cn Lt</vt:lpstr>
      <vt:lpstr>Office Theme</vt:lpstr>
      <vt:lpstr>INSERT PRESENTATION TITLE 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RESIDENCE PRESTIGE COCODY</dc:title>
  <dc:creator>Aldrich Gatbunton</dc:creator>
  <cp:lastModifiedBy>Aldrich Gatbunton</cp:lastModifiedBy>
  <cp:revision>1</cp:revision>
  <dcterms:created xsi:type="dcterms:W3CDTF">2023-01-18T08:53:56Z</dcterms:created>
  <dcterms:modified xsi:type="dcterms:W3CDTF">2023-02-08T06:02:38Z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0x0101004949DEE55B227C40A9B87B8547933EF7</vt:lpwstr>
  </property>
</Properties>
</file>