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sldIdLst>
    <p:sldId id="256" r:id="rId4"/>
    <p:sldId id="266" r:id="rId5"/>
    <p:sldId id="267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3D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7A58EA5-A8A5-41B4-A0EF-68D0E7E3A483}" v="57" dt="2023-02-08T05:38:35.502"/>
    <p1510:client id="{B98823CD-811A-4C1B-982F-6E21BCBECA98}" v="6" dt="2023-02-08T06:08:15.0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452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microsoft.com/office/2016/11/relationships/changesInfo" Target="changesInfos/changesInfo1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5" Type="http://schemas.openxmlformats.org/officeDocument/2006/relationships/customXml" Target="../customXml/item3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ldrich Gatbunton" userId="349b6e39-5f3a-40d8-8f1a-2f9d4c9c7f1e" providerId="ADAL" clId="{B98823CD-811A-4C1B-982F-6E21BCBECA98}"/>
    <pc:docChg chg="undo redo custSel addSld delSld modSld">
      <pc:chgData name="Aldrich Gatbunton" userId="349b6e39-5f3a-40d8-8f1a-2f9d4c9c7f1e" providerId="ADAL" clId="{B98823CD-811A-4C1B-982F-6E21BCBECA98}" dt="2023-02-08T06:10:54.190" v="158" actId="34135"/>
      <pc:docMkLst>
        <pc:docMk/>
      </pc:docMkLst>
      <pc:sldChg chg="addSp delSp modSp mod">
        <pc:chgData name="Aldrich Gatbunton" userId="349b6e39-5f3a-40d8-8f1a-2f9d4c9c7f1e" providerId="ADAL" clId="{B98823CD-811A-4C1B-982F-6E21BCBECA98}" dt="2023-02-08T06:07:39.028" v="144" actId="34135"/>
        <pc:sldMkLst>
          <pc:docMk/>
          <pc:sldMk cId="4114878115" sldId="256"/>
        </pc:sldMkLst>
        <pc:spChg chg="mod">
          <ac:chgData name="Aldrich Gatbunton" userId="349b6e39-5f3a-40d8-8f1a-2f9d4c9c7f1e" providerId="ADAL" clId="{B98823CD-811A-4C1B-982F-6E21BCBECA98}" dt="2023-02-08T06:03:53.213" v="30" actId="20577"/>
          <ac:spMkLst>
            <pc:docMk/>
            <pc:sldMk cId="4114878115" sldId="256"/>
            <ac:spMk id="2" creationId="{C8BC7BCC-D575-CC55-C454-DE3DBBC723E0}"/>
          </ac:spMkLst>
        </pc:spChg>
        <pc:spChg chg="mod">
          <ac:chgData name="Aldrich Gatbunton" userId="349b6e39-5f3a-40d8-8f1a-2f9d4c9c7f1e" providerId="ADAL" clId="{B98823CD-811A-4C1B-982F-6E21BCBECA98}" dt="2023-02-08T06:04:13.313" v="92" actId="20577"/>
          <ac:spMkLst>
            <pc:docMk/>
            <pc:sldMk cId="4114878115" sldId="256"/>
            <ac:spMk id="3" creationId="{1C89C649-29A7-F21E-FFE4-E18729EEB9E6}"/>
          </ac:spMkLst>
        </pc:spChg>
        <pc:spChg chg="add mod">
          <ac:chgData name="Aldrich Gatbunton" userId="349b6e39-5f3a-40d8-8f1a-2f9d4c9c7f1e" providerId="ADAL" clId="{B98823CD-811A-4C1B-982F-6E21BCBECA98}" dt="2023-02-08T06:07:39.028" v="144" actId="34135"/>
          <ac:spMkLst>
            <pc:docMk/>
            <pc:sldMk cId="4114878115" sldId="256"/>
            <ac:spMk id="6" creationId="{FE39AB3C-81D8-44AC-FD95-F65AEDC6DBAA}"/>
          </ac:spMkLst>
        </pc:spChg>
        <pc:spChg chg="add del mod">
          <ac:chgData name="Aldrich Gatbunton" userId="349b6e39-5f3a-40d8-8f1a-2f9d4c9c7f1e" providerId="ADAL" clId="{B98823CD-811A-4C1B-982F-6E21BCBECA98}" dt="2023-02-08T06:05:31.113" v="126"/>
          <ac:spMkLst>
            <pc:docMk/>
            <pc:sldMk cId="4114878115" sldId="256"/>
            <ac:spMk id="7" creationId="{7477AABC-1F4F-A019-A759-DBD22A13DE62}"/>
          </ac:spMkLst>
        </pc:spChg>
      </pc:sldChg>
      <pc:sldChg chg="modSp mod">
        <pc:chgData name="Aldrich Gatbunton" userId="349b6e39-5f3a-40d8-8f1a-2f9d4c9c7f1e" providerId="ADAL" clId="{B98823CD-811A-4C1B-982F-6E21BCBECA98}" dt="2023-02-08T06:10:54.190" v="158" actId="34135"/>
        <pc:sldMkLst>
          <pc:docMk/>
          <pc:sldMk cId="445258854" sldId="263"/>
        </pc:sldMkLst>
        <pc:spChg chg="mod">
          <ac:chgData name="Aldrich Gatbunton" userId="349b6e39-5f3a-40d8-8f1a-2f9d4c9c7f1e" providerId="ADAL" clId="{B98823CD-811A-4C1B-982F-6E21BCBECA98}" dt="2023-02-08T06:10:47.447" v="155" actId="34135"/>
          <ac:spMkLst>
            <pc:docMk/>
            <pc:sldMk cId="445258854" sldId="263"/>
            <ac:spMk id="4" creationId="{19ED0065-E220-FF2A-809C-75C051CD835F}"/>
          </ac:spMkLst>
        </pc:spChg>
        <pc:picChg chg="mod">
          <ac:chgData name="Aldrich Gatbunton" userId="349b6e39-5f3a-40d8-8f1a-2f9d4c9c7f1e" providerId="ADAL" clId="{B98823CD-811A-4C1B-982F-6E21BCBECA98}" dt="2023-02-08T06:10:54.190" v="158" actId="34135"/>
          <ac:picMkLst>
            <pc:docMk/>
            <pc:sldMk cId="445258854" sldId="263"/>
            <ac:picMk id="3" creationId="{C1DEB544-DBD8-7C10-28E2-7B7F1857696B}"/>
          </ac:picMkLst>
        </pc:picChg>
      </pc:sldChg>
      <pc:sldChg chg="del">
        <pc:chgData name="Aldrich Gatbunton" userId="349b6e39-5f3a-40d8-8f1a-2f9d4c9c7f1e" providerId="ADAL" clId="{B98823CD-811A-4C1B-982F-6E21BCBECA98}" dt="2023-02-08T05:55:20.633" v="0" actId="47"/>
        <pc:sldMkLst>
          <pc:docMk/>
          <pc:sldMk cId="2612712078" sldId="265"/>
        </pc:sldMkLst>
      </pc:sldChg>
      <pc:sldChg chg="modSp add mod">
        <pc:chgData name="Aldrich Gatbunton" userId="349b6e39-5f3a-40d8-8f1a-2f9d4c9c7f1e" providerId="ADAL" clId="{B98823CD-811A-4C1B-982F-6E21BCBECA98}" dt="2023-02-08T06:10:43.842" v="154" actId="34135"/>
        <pc:sldMkLst>
          <pc:docMk/>
          <pc:sldMk cId="1802864418" sldId="267"/>
        </pc:sldMkLst>
        <pc:spChg chg="mod">
          <ac:chgData name="Aldrich Gatbunton" userId="349b6e39-5f3a-40d8-8f1a-2f9d4c9c7f1e" providerId="ADAL" clId="{B98823CD-811A-4C1B-982F-6E21BCBECA98}" dt="2023-02-08T06:10:34.993" v="151" actId="34135"/>
          <ac:spMkLst>
            <pc:docMk/>
            <pc:sldMk cId="1802864418" sldId="267"/>
            <ac:spMk id="3" creationId="{2DB68576-C088-8E93-B06A-7FB83654E876}"/>
          </ac:spMkLst>
        </pc:spChg>
        <pc:spChg chg="mod">
          <ac:chgData name="Aldrich Gatbunton" userId="349b6e39-5f3a-40d8-8f1a-2f9d4c9c7f1e" providerId="ADAL" clId="{B98823CD-811A-4C1B-982F-6E21BCBECA98}" dt="2023-02-08T06:10:37.217" v="152" actId="34135"/>
          <ac:spMkLst>
            <pc:docMk/>
            <pc:sldMk cId="1802864418" sldId="267"/>
            <ac:spMk id="4" creationId="{7CDBDAC2-D70B-8221-8E44-FE76EABA41B1}"/>
          </ac:spMkLst>
        </pc:spChg>
        <pc:spChg chg="mod">
          <ac:chgData name="Aldrich Gatbunton" userId="349b6e39-5f3a-40d8-8f1a-2f9d4c9c7f1e" providerId="ADAL" clId="{B98823CD-811A-4C1B-982F-6E21BCBECA98}" dt="2023-02-08T06:10:41.873" v="153" actId="34135"/>
          <ac:spMkLst>
            <pc:docMk/>
            <pc:sldMk cId="1802864418" sldId="267"/>
            <ac:spMk id="6" creationId="{CB3E0722-A1D3-8D40-8956-8E3A944236DE}"/>
          </ac:spMkLst>
        </pc:spChg>
        <pc:spChg chg="mod">
          <ac:chgData name="Aldrich Gatbunton" userId="349b6e39-5f3a-40d8-8f1a-2f9d4c9c7f1e" providerId="ADAL" clId="{B98823CD-811A-4C1B-982F-6E21BCBECA98}" dt="2023-02-08T06:10:43.842" v="154" actId="34135"/>
          <ac:spMkLst>
            <pc:docMk/>
            <pc:sldMk cId="1802864418" sldId="267"/>
            <ac:spMk id="23" creationId="{203FFA78-EAD9-5DB7-0B32-13E2494FC4D8}"/>
          </ac:spMkLst>
        </pc:spChg>
        <pc:picChg chg="mod modCrop">
          <ac:chgData name="Aldrich Gatbunton" userId="349b6e39-5f3a-40d8-8f1a-2f9d4c9c7f1e" providerId="ADAL" clId="{B98823CD-811A-4C1B-982F-6E21BCBECA98}" dt="2023-02-08T06:10:32.993" v="150" actId="34135"/>
          <ac:picMkLst>
            <pc:docMk/>
            <pc:sldMk cId="1802864418" sldId="267"/>
            <ac:picMk id="22" creationId="{593B3CA2-60DD-F4C5-E068-E2030CF0FE42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Background pattern&#10;&#10;Description automatically generated">
            <a:extLst>
              <a:ext uri="{FF2B5EF4-FFF2-40B4-BE49-F238E27FC236}">
                <a16:creationId xmlns:a16="http://schemas.microsoft.com/office/drawing/2014/main" id="{798B611E-5A0F-66E1-7163-CB1933FD92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D2EBCEF-E2C7-DECE-F8AF-40D9B700675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>
            <a:normAutofit/>
          </a:bodyPr>
          <a:lstStyle>
            <a:lvl1pPr algn="ctr">
              <a:defRPr sz="2800">
                <a:solidFill>
                  <a:schemeClr val="bg2">
                    <a:lumMod val="50000"/>
                  </a:schemeClr>
                </a:solidFill>
                <a:latin typeface="Univers LT Std 47 Cn Lt" panose="020B0406020202040204" pitchFamily="34" charset="0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>
                <a:latin typeface="Univers Condensed Light" panose="020B0306020202040204" pitchFamily="34" charset="0"/>
              </a:rPr>
              <a:t>INSERT PROJECT TITLE HERE</a:t>
            </a:r>
            <a:endParaRPr lang="en-A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83EBA3-65D3-D04D-0DA7-0738FE67C78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405890"/>
            <a:ext cx="9144000" cy="450118"/>
          </a:xfrm>
        </p:spPr>
        <p:txBody>
          <a:bodyPr>
            <a:normAutofit/>
          </a:bodyPr>
          <a:lstStyle>
            <a:lvl1pPr marL="0" indent="0" algn="ctr">
              <a:buNone/>
              <a:defRPr sz="2000" b="1">
                <a:solidFill>
                  <a:schemeClr val="bg2">
                    <a:lumMod val="50000"/>
                  </a:schemeClr>
                </a:solidFill>
                <a:latin typeface="Univers Condensed" panose="020B050602020205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>
                <a:latin typeface="Univers Condensed Light" panose="020B0306020202040204" pitchFamily="34" charset="0"/>
              </a:rPr>
              <a:t>INSERT SUBTITLE HERE</a:t>
            </a:r>
            <a:endParaRPr lang="en-AE" dirty="0"/>
          </a:p>
        </p:txBody>
      </p:sp>
      <p:pic>
        <p:nvPicPr>
          <p:cNvPr id="8" name="Picture 7" descr="A picture containing logo&#10;&#10;Description automatically generated">
            <a:extLst>
              <a:ext uri="{FF2B5EF4-FFF2-40B4-BE49-F238E27FC236}">
                <a16:creationId xmlns:a16="http://schemas.microsoft.com/office/drawing/2014/main" id="{F77987BE-F364-89EF-CB8D-9E6F4A47AF7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413"/>
          <a:stretch/>
        </p:blipFill>
        <p:spPr>
          <a:xfrm>
            <a:off x="5132931" y="548754"/>
            <a:ext cx="1926138" cy="7279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9538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89EC00-EA00-0507-70FC-7DB6D121F2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58DA4A-B6BE-F1A9-A177-9F307E6A28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BAD77B6-E14D-EDF8-4821-4A28C54CEA9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9079451-D704-C67E-1567-3BB236DCF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AB6B3E-3E5D-5B22-EE95-2DE0B2BF8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8749F9-A925-C58D-6ED3-24CE16261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654931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8564D7-4EE5-879E-139F-6E796FC451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8B8A9B-694E-0EE8-78D5-95A8822B6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735422E-9102-E559-EB08-1C307F41C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E544219-0DDA-90DB-D3B1-8D517DA81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856038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894A7F-7C0E-2832-01D9-36A85D42F1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2DF99FB-09FE-9977-8B0D-74E0C40438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004A3E-C6BA-447C-D6C8-F6A1C643C1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23DAB-9549-6537-85A3-B62F60724A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F77BB9-A639-B8ED-4A50-5667E5CDD2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983919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F5FC1C8-F30D-42F0-597F-9D63FF80B8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D8331EC-4780-74E4-2599-4BD75C1D2F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DBA7AB-2961-2E15-1D95-8C9166A17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369E2B-A75B-21C2-FA1F-7E0FCDDF7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899AC1-677A-9550-B1A8-F386898197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2005539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Description automatically generated">
            <a:extLst>
              <a:ext uri="{FF2B5EF4-FFF2-40B4-BE49-F238E27FC236}">
                <a16:creationId xmlns:a16="http://schemas.microsoft.com/office/drawing/2014/main" id="{EFB25448-764F-EA9F-69EE-E344BFF986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B7167D2-FE83-4DAC-B79D-24C7F848337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7251539" y="2187615"/>
            <a:ext cx="4373544" cy="3395240"/>
          </a:xfrm>
        </p:spPr>
        <p:txBody>
          <a:bodyPr/>
          <a:lstStyle>
            <a:lvl1pPr marL="0" indent="0">
              <a:buNone/>
              <a:defRPr>
                <a:latin typeface="Univers Condensed Light" panose="020B030602020204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change photo or paste screenshot here (place within the box only)</a:t>
            </a:r>
            <a:endParaRPr lang="en-AE" dirty="0"/>
          </a:p>
          <a:p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1033447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Description automatically generated">
            <a:extLst>
              <a:ext uri="{FF2B5EF4-FFF2-40B4-BE49-F238E27FC236}">
                <a16:creationId xmlns:a16="http://schemas.microsoft.com/office/drawing/2014/main" id="{EFB25448-764F-EA9F-69EE-E344BFF9868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88F060C2-3790-B1F8-2EF5-5143C63D6EAF}"/>
              </a:ext>
            </a:extLst>
          </p:cNvPr>
          <p:cNvSpPr/>
          <p:nvPr userDrawn="1"/>
        </p:nvSpPr>
        <p:spPr>
          <a:xfrm>
            <a:off x="0" y="3857625"/>
            <a:ext cx="12192000" cy="25908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E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5CD19802-D309-17FC-DC87-A6F92C60A5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1025" y="4200525"/>
            <a:ext cx="2211388" cy="1936750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  <p:sp>
        <p:nvSpPr>
          <p:cNvPr id="12" name="Picture Placeholder 2">
            <a:extLst>
              <a:ext uri="{FF2B5EF4-FFF2-40B4-BE49-F238E27FC236}">
                <a16:creationId xmlns:a16="http://schemas.microsoft.com/office/drawing/2014/main" id="{CB609966-71E3-9F2D-E844-8785F426248B}"/>
              </a:ext>
            </a:extLst>
          </p:cNvPr>
          <p:cNvSpPr>
            <a:spLocks noGrp="1"/>
          </p:cNvSpPr>
          <p:nvPr>
            <p:ph type="pic" idx="10"/>
          </p:nvPr>
        </p:nvSpPr>
        <p:spPr>
          <a:xfrm>
            <a:off x="2868613" y="4200525"/>
            <a:ext cx="2516188" cy="1936750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873D81C8-F5CC-8734-8AE3-33281FC8D720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5461001" y="4200525"/>
            <a:ext cx="2516188" cy="1936750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  <p:sp>
        <p:nvSpPr>
          <p:cNvPr id="14" name="Picture Placeholder 2">
            <a:extLst>
              <a:ext uri="{FF2B5EF4-FFF2-40B4-BE49-F238E27FC236}">
                <a16:creationId xmlns:a16="http://schemas.microsoft.com/office/drawing/2014/main" id="{76B7C500-50B3-0944-2DE4-6251732B3676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8053389" y="4200525"/>
            <a:ext cx="3548061" cy="1936750"/>
          </a:xfrm>
        </p:spPr>
        <p:txBody>
          <a:bodyPr/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Drawing</a:t>
            </a:r>
            <a:endParaRPr lang="en-AE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B7167D2-FE83-4DAC-B79D-24C7F848337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410575" y="304800"/>
            <a:ext cx="3457575" cy="2743200"/>
          </a:xfrm>
        </p:spPr>
        <p:txBody>
          <a:bodyPr/>
          <a:lstStyle>
            <a:lvl1pPr marL="0" indent="0">
              <a:buNone/>
              <a:defRPr>
                <a:latin typeface="Univers Condensed Light" panose="020B030602020204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change product photo</a:t>
            </a:r>
            <a:endParaRPr lang="en-AE" dirty="0"/>
          </a:p>
          <a:p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1113087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Background pattern&#10;&#10;Description automatically generated">
            <a:extLst>
              <a:ext uri="{FF2B5EF4-FFF2-40B4-BE49-F238E27FC236}">
                <a16:creationId xmlns:a16="http://schemas.microsoft.com/office/drawing/2014/main" id="{EFB25448-764F-EA9F-69EE-E344BFF9868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5CD19802-D309-17FC-DC87-A6F92C60A59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81024" y="3883937"/>
            <a:ext cx="3343275" cy="2253338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873D81C8-F5CC-8734-8AE3-33281FC8D720}"/>
              </a:ext>
            </a:extLst>
          </p:cNvPr>
          <p:cNvSpPr>
            <a:spLocks noGrp="1"/>
          </p:cNvSpPr>
          <p:nvPr>
            <p:ph type="pic" idx="11"/>
          </p:nvPr>
        </p:nvSpPr>
        <p:spPr>
          <a:xfrm>
            <a:off x="4022725" y="3883937"/>
            <a:ext cx="3343275" cy="2253338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  <p:sp>
        <p:nvSpPr>
          <p:cNvPr id="17" name="Picture Placeholder 16">
            <a:extLst>
              <a:ext uri="{FF2B5EF4-FFF2-40B4-BE49-F238E27FC236}">
                <a16:creationId xmlns:a16="http://schemas.microsoft.com/office/drawing/2014/main" id="{8B7167D2-FE83-4DAC-B79D-24C7F8483374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410575" y="304800"/>
            <a:ext cx="3457575" cy="2743200"/>
          </a:xfrm>
        </p:spPr>
        <p:txBody>
          <a:bodyPr/>
          <a:lstStyle>
            <a:lvl1pPr marL="0" indent="0">
              <a:buNone/>
              <a:defRPr>
                <a:latin typeface="Univers Condensed Light" panose="020B0306020202040204" pitchFamily="34" charset="0"/>
              </a:defRPr>
            </a:lvl1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dirty="0"/>
              <a:t>Click to change product photo</a:t>
            </a:r>
            <a:endParaRPr lang="en-AE" dirty="0"/>
          </a:p>
          <a:p>
            <a:endParaRPr lang="en-AE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A405C9EE-00EC-49E8-CE73-C4907DCB9AA1}"/>
              </a:ext>
            </a:extLst>
          </p:cNvPr>
          <p:cNvSpPr/>
          <p:nvPr userDrawn="1"/>
        </p:nvSpPr>
        <p:spPr>
          <a:xfrm>
            <a:off x="581025" y="5819775"/>
            <a:ext cx="1114426" cy="1905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Univers Condensed" panose="020B0506020202050204" pitchFamily="34" charset="0"/>
              </a:rPr>
              <a:t>EXISTING LUMINAIRE</a:t>
            </a:r>
            <a:endParaRPr lang="en-AE" sz="800" dirty="0">
              <a:latin typeface="Univers Condensed" panose="020B0506020202050204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AD1146-49C8-A170-DEA0-715E20596198}"/>
              </a:ext>
            </a:extLst>
          </p:cNvPr>
          <p:cNvSpPr/>
          <p:nvPr userDrawn="1"/>
        </p:nvSpPr>
        <p:spPr>
          <a:xfrm>
            <a:off x="4022726" y="5822950"/>
            <a:ext cx="1201738" cy="1905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" dirty="0">
                <a:latin typeface="Univers Condensed" panose="020B0506020202050204" pitchFamily="34" charset="0"/>
              </a:rPr>
              <a:t>PROPOSED  LUMINAIRE</a:t>
            </a:r>
            <a:endParaRPr lang="en-AE" sz="800" dirty="0">
              <a:latin typeface="Univers Condensed" panose="020B0506020202050204" pitchFamily="34" charset="0"/>
            </a:endParaRPr>
          </a:p>
        </p:txBody>
      </p:sp>
      <p:sp>
        <p:nvSpPr>
          <p:cNvPr id="19" name="Picture Placeholder 2">
            <a:extLst>
              <a:ext uri="{FF2B5EF4-FFF2-40B4-BE49-F238E27FC236}">
                <a16:creationId xmlns:a16="http://schemas.microsoft.com/office/drawing/2014/main" id="{3639F3F3-C004-3708-2501-65DECD6225FB}"/>
              </a:ext>
            </a:extLst>
          </p:cNvPr>
          <p:cNvSpPr>
            <a:spLocks noGrp="1"/>
          </p:cNvSpPr>
          <p:nvPr>
            <p:ph type="pic" idx="15"/>
          </p:nvPr>
        </p:nvSpPr>
        <p:spPr>
          <a:xfrm>
            <a:off x="10520363" y="3883937"/>
            <a:ext cx="1347787" cy="2244001"/>
          </a:xfrm>
        </p:spPr>
        <p:txBody>
          <a:bodyPr>
            <a:normAutofit/>
          </a:bodyPr>
          <a:lstStyle>
            <a:lvl1pPr marL="0" indent="0">
              <a:buNone/>
              <a:defRPr lang="en-AE" sz="3200" kern="1200" dirty="0">
                <a:solidFill>
                  <a:schemeClr val="bg1">
                    <a:lumMod val="75000"/>
                  </a:schemeClr>
                </a:solidFill>
                <a:latin typeface="Univers Condensed Light" panose="020B0306020202040204" pitchFamily="34" charset="0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 dirty="0"/>
          </a:p>
        </p:txBody>
      </p:sp>
    </p:spTree>
    <p:extLst>
      <p:ext uri="{BB962C8B-B14F-4D97-AF65-F5344CB8AC3E}">
        <p14:creationId xmlns:p14="http://schemas.microsoft.com/office/powerpoint/2010/main" val="7527572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7F556-B762-C4A1-15B1-0E1A64AC4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0D03A-F454-1C0B-0652-E8A308F3B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45178A-3731-0809-7571-605E9711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4DAD80-9211-DE66-CA80-DC72BEF36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89051-9619-C517-CD7F-4C341DEB15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485207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37C79-F113-34E7-53CB-CD835E9A7C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AE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6E7FD4-BFE4-73E8-3A60-7C4099FC14F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AE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443F5B5-90C5-02B2-D994-392AD34685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endParaRPr lang="en-AE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245E433-68F9-2E63-C233-24BF5A646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3C2B44-351A-BB5E-1C04-C10451155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31B709-11C6-E903-8A5B-6E818D9A6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907814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B2192A-A973-664F-4020-374F0068B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089C7-F404-1CD1-07B7-F239210975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CF461B-BFB2-BB92-5417-E82C534A86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1D650CB-0F49-BED7-26E8-D5F790DC73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CB5D389-B448-9E5B-5572-884C891CAB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73A191D-C027-D3BC-F732-43684E54D5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25A2883-B4A2-ED4B-45E9-4D9433F06C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660530C-999B-3552-7FD6-6854FDC21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124466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9D6E89-4F63-A1FD-8DF4-CD9DB4CBB5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53BCA2-3BBF-F18F-395E-FD5F7D4B18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04B89A-429A-8F0D-9E6D-28078C8008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6FF6F2-6876-E386-AF72-B2DE16F08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302598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33213C9-DF12-4FD2-0664-C08C39382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CB5A1E-B031-316F-A3A9-8808D27E1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7A10B3A-3ADC-4BB4-304F-70EA8A79D3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68920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8BDB68-8EE1-C974-A076-FFCA88640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1C6D2D-2C9E-531F-41C4-336C659762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5562FD-F092-B893-364C-4CC8469828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6DA391-0886-E5F1-6DFA-14B914D0F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69A956-2EFC-CCDE-C87A-400345B55D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0FB98A9-DEDD-51D1-71DC-A7C633DA16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77917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7D15BD-A8B0-604D-289C-E0BA1D1090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B76839-13BF-A5E3-B1A0-7DD1A56149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30FD2C-8C8C-4104-29FF-49210C156E0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F156C1-5C89-4D39-917C-EDE43401AE04}" type="datetimeFigureOut">
              <a:rPr lang="en-AE" smtClean="0"/>
              <a:t>8 Feb 2023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5EC648-ECEF-7E76-1066-E750123FF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0676A-C10F-399A-16C9-ED7DA301E0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7249A-5849-4A64-802B-745001F562FA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3541771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60" r:id="rId11"/>
    <p:sldLayoutId id="2147483658" r:id="rId12"/>
    <p:sldLayoutId id="2147483659" r:id="rId13"/>
    <p:sldLayoutId id="2147483662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BC7BCC-D575-CC55-C454-DE3DBBC723E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1524000" y="2752725"/>
            <a:ext cx="9144000" cy="757238"/>
          </a:xfrm>
        </p:spPr>
        <p:txBody>
          <a:bodyPr>
            <a:normAutofit/>
          </a:bodyPr>
          <a:lstStyle/>
          <a:p>
            <a:r>
              <a:rPr lang="en-US" sz="3600" dirty="0"/>
              <a:t>INSERT PRESENTATION TITLE HERE</a:t>
            </a:r>
            <a:endParaRPr lang="en-AE" sz="3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89C649-29A7-F21E-FFE4-E18729EEB9E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subTitle" idx="1"/>
          </p:nvPr>
        </p:nvSpPr>
        <p:spPr>
          <a:xfrm>
            <a:off x="1524000" y="3415415"/>
            <a:ext cx="9144000" cy="450118"/>
          </a:xfrm>
        </p:spPr>
        <p:txBody>
          <a:bodyPr/>
          <a:lstStyle/>
          <a:p>
            <a:r>
              <a:rPr lang="en-US" dirty="0">
                <a:solidFill>
                  <a:schemeClr val="bg2">
                    <a:lumMod val="75000"/>
                  </a:schemeClr>
                </a:solidFill>
              </a:rPr>
              <a:t>PRESENTATION SUBTITLE GOES HERE</a:t>
            </a:r>
            <a:endParaRPr lang="en-AE" b="0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13128DA-6589-06C2-0622-D73BD623A98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ftr" sz="quarter" idx="4294967295"/>
          </p:nvPr>
        </p:nvSpPr>
        <p:spPr>
          <a:xfrm>
            <a:off x="4038600" y="5861051"/>
            <a:ext cx="4114800" cy="101600"/>
          </a:xfrm>
        </p:spPr>
        <p:txBody>
          <a:bodyPr/>
          <a:lstStyle>
            <a:lvl1pPr>
              <a:defRPr sz="1050" spc="300">
                <a:solidFill>
                  <a:schemeClr val="bg1">
                    <a:lumMod val="65000"/>
                  </a:schemeClr>
                </a:solidFill>
                <a:latin typeface="Univers Condensed Light" panose="020B0306020202040204" pitchFamily="34" charset="0"/>
              </a:defRPr>
            </a:lvl1pPr>
          </a:lstStyle>
          <a:p>
            <a:r>
              <a:rPr lang="en-US" dirty="0">
                <a:solidFill>
                  <a:schemeClr val="bg1">
                    <a:lumMod val="75000"/>
                  </a:schemeClr>
                </a:solidFill>
                <a:latin typeface="Univers LT Std 47 Cn Lt" panose="020B0406020202040204" pitchFamily="34" charset="0"/>
              </a:rPr>
              <a:t>www.switch-made.com</a:t>
            </a:r>
            <a:endParaRPr lang="en-AE" dirty="0">
              <a:solidFill>
                <a:schemeClr val="bg1">
                  <a:lumMod val="75000"/>
                </a:schemeClr>
              </a:solidFill>
              <a:latin typeface="Univers LT Std 47 Cn Lt" panose="020B0406020202040204" pitchFamily="34" charset="0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24C62796-5282-C9D0-3A09-AA6C2BA4E5B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524000" y="5283100"/>
            <a:ext cx="9144000" cy="289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2">
                    <a:lumMod val="50000"/>
                  </a:schemeClr>
                </a:solidFill>
                <a:latin typeface="Univers Condensed" panose="020B050602020205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AE" sz="1400" b="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FE39AB3C-81D8-44AC-FD95-F65AEDC6DBA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76400" y="5435500"/>
            <a:ext cx="9144000" cy="2895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b="1" kern="1200">
                <a:solidFill>
                  <a:schemeClr val="bg2">
                    <a:lumMod val="50000"/>
                  </a:schemeClr>
                </a:solidFill>
                <a:latin typeface="Univers Condensed" panose="020B0506020202050204" pitchFamily="34" charset="0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b="0" dirty="0">
                <a:solidFill>
                  <a:schemeClr val="bg2">
                    <a:lumMod val="25000"/>
                  </a:schemeClr>
                </a:solidFill>
                <a:latin typeface="Univers Condensed Light" panose="020B0306020202040204" pitchFamily="34" charset="0"/>
              </a:rPr>
              <a:t>FULL NAME – JOB TITLE HERE   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Univers Condensed Light" panose="020B0306020202040204" pitchFamily="34" charset="0"/>
              </a:rPr>
              <a:t>|    </a:t>
            </a:r>
            <a:r>
              <a:rPr lang="en-US" sz="1400" b="0" dirty="0">
                <a:solidFill>
                  <a:schemeClr val="bg2">
                    <a:lumMod val="25000"/>
                  </a:schemeClr>
                </a:solidFill>
                <a:latin typeface="Univers Condensed Light" panose="020B0306020202040204" pitchFamily="34" charset="0"/>
              </a:rPr>
              <a:t>FULL NAME – JOB TITLE HERE 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Univers Condensed Light" panose="020B0306020202040204" pitchFamily="34" charset="0"/>
              </a:rPr>
              <a:t> |    </a:t>
            </a:r>
            <a:r>
              <a:rPr lang="en-US" sz="1400" b="0" dirty="0">
                <a:solidFill>
                  <a:schemeClr val="bg2">
                    <a:lumMod val="25000"/>
                  </a:schemeClr>
                </a:solidFill>
                <a:latin typeface="Univers Condensed Light" panose="020B0306020202040204" pitchFamily="34" charset="0"/>
              </a:rPr>
              <a:t>FULL NAME – JOB TITLE HERE</a:t>
            </a:r>
            <a:endParaRPr lang="en-AE" sz="1400" b="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48781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ckground pattern&#10;&#10;Description automatically generated">
            <a:extLst>
              <a:ext uri="{FF2B5EF4-FFF2-40B4-BE49-F238E27FC236}">
                <a16:creationId xmlns:a16="http://schemas.microsoft.com/office/drawing/2014/main" id="{0EF9C8D9-5F76-5B60-2A15-7BAE1549F6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21896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2DB68576-C088-8E93-B06A-7FB83654E87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6029" y="441325"/>
            <a:ext cx="8969054" cy="511175"/>
          </a:xfrm>
          <a:prstGeom prst="rect">
            <a:avLst/>
          </a:prstGeom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rgbClr val="CB3D34"/>
                </a:solidFill>
                <a:latin typeface="Univers Condensed" panose="020B0506020202050204" pitchFamily="34" charset="0"/>
              </a:rPr>
              <a:t>LOREM IPSUM DOLOR SIT AMET, CONSECTETUR LOREM IPSUM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7CDBDAC2-D70B-8221-8E44-FE76EABA41B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656029" y="838200"/>
            <a:ext cx="7924799" cy="364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Univers Condensed Light" panose="020B0306020202040204" pitchFamily="34" charset="0"/>
              </a:rPr>
              <a:t>SUBTILE GOES HERE</a:t>
            </a:r>
            <a:endParaRPr lang="en-AE" sz="24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B3E0722-A1D3-8D40-8956-8E3A944236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85776" y="2187615"/>
            <a:ext cx="6239115" cy="33952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Lorem ipsum dolor sit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amet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consectetur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adipiscing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elit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sed do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eiusmod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tempor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incididunt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ut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labore et dolore magna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aliqua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. Ut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enim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ad minim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veniam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quis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8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nostrud</a:t>
            </a:r>
            <a:r>
              <a:rPr lang="en-US" sz="18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exercitation.</a:t>
            </a:r>
          </a:p>
          <a:p>
            <a:pPr algn="l"/>
            <a:endParaRPr lang="en-US" sz="1800" dirty="0">
              <a:solidFill>
                <a:srgbClr val="A7A7A7"/>
              </a:solidFill>
              <a:latin typeface="Univers Condensed Light" panose="020B0306020202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Lorem ipsum dolor sit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amet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consectetur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adipiscing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elit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sed do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eiusmod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tempor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incididunt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ut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labore et dolore magna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aliqua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. Ut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enim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ad minim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veniam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quis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nostrud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exercitation.</a:t>
            </a:r>
            <a:endParaRPr lang="en-AE" sz="14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  <a:p>
            <a:pPr marL="171450" indent="-171450" algn="l">
              <a:buFont typeface="Arial" panose="020B0604020202020204" pitchFamily="34" charset="0"/>
              <a:buChar char="•"/>
            </a:pPr>
            <a:endParaRPr lang="en-AE" sz="16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Lorem ipsum dolor sit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amet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consectetur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adipiscing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elit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sed do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eiusmod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tempor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incididunt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ut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labore et dolore magna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aliqua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. Ut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enim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ad minim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veniam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,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quis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</a:t>
            </a:r>
            <a:r>
              <a:rPr lang="en-US" sz="1600" b="0" i="0" u="none" strike="noStrike" baseline="0" dirty="0" err="1">
                <a:solidFill>
                  <a:srgbClr val="A7A7A7"/>
                </a:solidFill>
                <a:latin typeface="Univers Condensed Light" panose="020B0306020202040204" pitchFamily="34" charset="0"/>
              </a:rPr>
              <a:t>nostrud</a:t>
            </a:r>
            <a:r>
              <a:rPr lang="en-US" sz="1600" b="0" i="0" u="none" strike="noStrike" baseline="0" dirty="0">
                <a:solidFill>
                  <a:srgbClr val="A7A7A7"/>
                </a:solidFill>
                <a:latin typeface="Univers Condensed Light" panose="020B0306020202040204" pitchFamily="34" charset="0"/>
              </a:rPr>
              <a:t> exercitation.</a:t>
            </a:r>
            <a:endParaRPr lang="en-AE" sz="14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  <a:p>
            <a:pPr algn="l"/>
            <a:endParaRPr lang="en-AE" sz="16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  <p:pic>
        <p:nvPicPr>
          <p:cNvPr id="22" name="Picture 21" descr="A picture containing shape&#10;&#10;Description automatically generated">
            <a:extLst>
              <a:ext uri="{FF2B5EF4-FFF2-40B4-BE49-F238E27FC236}">
                <a16:creationId xmlns:a16="http://schemas.microsoft.com/office/drawing/2014/main" id="{593B3CA2-60DD-F4C5-E068-E2030CF0FE4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6470"/>
          <a:stretch/>
        </p:blipFill>
        <p:spPr>
          <a:xfrm>
            <a:off x="485776" y="499798"/>
            <a:ext cx="1812924" cy="618527"/>
          </a:xfrm>
          <a:prstGeom prst="rect">
            <a:avLst/>
          </a:prstGeom>
        </p:spPr>
      </p:pic>
      <p:sp>
        <p:nvSpPr>
          <p:cNvPr id="23" name="Picture Placeholder 1">
            <a:extLst>
              <a:ext uri="{FF2B5EF4-FFF2-40B4-BE49-F238E27FC236}">
                <a16:creationId xmlns:a16="http://schemas.microsoft.com/office/drawing/2014/main" id="{203FFA78-EAD9-5DB7-0B32-13E2494FC4D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pic" sz="quarter" idx="13"/>
          </p:nvPr>
        </p:nvSpPr>
        <p:spPr>
          <a:xfrm>
            <a:off x="7251539" y="2187615"/>
            <a:ext cx="4373544" cy="3395240"/>
          </a:xfrm>
        </p:spPr>
      </p:sp>
    </p:spTree>
    <p:extLst>
      <p:ext uri="{BB962C8B-B14F-4D97-AF65-F5344CB8AC3E}">
        <p14:creationId xmlns:p14="http://schemas.microsoft.com/office/powerpoint/2010/main" val="18028644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1DEB544-DBD8-7C10-28E2-7B7F1857696B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19ED0065-E220-FF2A-809C-75C051CD835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133600" y="3246569"/>
            <a:ext cx="7924799" cy="3648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2400" dirty="0">
                <a:solidFill>
                  <a:schemeClr val="bg2">
                    <a:lumMod val="50000"/>
                  </a:schemeClr>
                </a:solidFill>
                <a:latin typeface="Univers Condensed Light" panose="020B0306020202040204" pitchFamily="34" charset="0"/>
              </a:rPr>
              <a:t>Insert ending message here.</a:t>
            </a:r>
            <a:endParaRPr lang="en-AE" sz="2400" dirty="0">
              <a:solidFill>
                <a:schemeClr val="bg2">
                  <a:lumMod val="50000"/>
                </a:schemeClr>
              </a:solidFill>
              <a:latin typeface="Univers Condensed Light" panose="020B0306020202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5258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>
            <a:extLst>
              <a:ext uri="{FF2B5EF4-FFF2-40B4-BE49-F238E27FC236}">
                <a16:creationId xmlns:a16="http://schemas.microsoft.com/office/drawing/2014/main" id="{3D9D48FC-F255-2A4B-FC18-C2BDB6A98CF6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46090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949DEE55B227C40A9B87B8547933EF7" ma:contentTypeVersion="17" ma:contentTypeDescription="Create a new document." ma:contentTypeScope="" ma:versionID="9af4477a4bd023bb307be33d336f3c75">
  <xsd:schema xmlns:xsd="http://www.w3.org/2001/XMLSchema" xmlns:xs="http://www.w3.org/2001/XMLSchema" xmlns:p="http://schemas.microsoft.com/office/2006/metadata/properties" xmlns:ns2="ed2a740a-3996-450d-93c0-5c67d8da9df4" xmlns:ns3="826b07b5-c54f-4641-a3fb-a35b9d972f6c" targetNamespace="http://schemas.microsoft.com/office/2006/metadata/properties" ma:root="true" ma:fieldsID="1206a399d2098728d51303169fe121e5" ns2:_="" ns3:_="">
    <xsd:import namespace="ed2a740a-3996-450d-93c0-5c67d8da9df4"/>
    <xsd:import namespace="826b07b5-c54f-4641-a3fb-a35b9d972f6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2a740a-3996-450d-93c0-5c67d8da9d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513dd080-6832-4d6b-aaae-20e6b8b1d33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26b07b5-c54f-4641-a3fb-a35b9d972f6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57c4b701-ce86-4f66-905c-1f82f67d5f9c}" ma:internalName="TaxCatchAll" ma:showField="CatchAllData" ma:web="826b07b5-c54f-4641-a3fb-a35b9d972f6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26b07b5-c54f-4641-a3fb-a35b9d972f6c" xsi:nil="true"/>
    <lcf76f155ced4ddcb4097134ff3c332f xmlns="ed2a740a-3996-450d-93c0-5c67d8da9df4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6B2CD64-D2A0-4164-A48A-CCEB07A1CEE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C0F21C8-F2DA-4A07-A870-7F1CCC25123C}"/>
</file>

<file path=customXml/itemProps3.xml><?xml version="1.0" encoding="utf-8"?>
<ds:datastoreItem xmlns:ds="http://schemas.openxmlformats.org/officeDocument/2006/customXml" ds:itemID="{CE84888B-7FCD-42AE-AEB8-520FC9AE24D7}"/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146</Words>
  <Application>Microsoft Office PowerPoint</Application>
  <PresentationFormat>Widescreen</PresentationFormat>
  <Paragraphs>12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Univers Condensed</vt:lpstr>
      <vt:lpstr>Univers Condensed Light</vt:lpstr>
      <vt:lpstr>Univers LT Std 47 Cn Lt</vt:lpstr>
      <vt:lpstr>Office Theme</vt:lpstr>
      <vt:lpstr>INSERT PRESENTATION TITLE HERE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RESIDENCE PRESTIGE COCODY</dc:title>
  <dc:creator>Aldrich Gatbunton</dc:creator>
  <cp:lastModifiedBy>Aldrich Gatbunton</cp:lastModifiedBy>
  <cp:revision>2</cp:revision>
  <dcterms:created xsi:type="dcterms:W3CDTF">2023-01-18T08:53:56Z</dcterms:created>
  <dcterms:modified xsi:type="dcterms:W3CDTF">2023-02-08T06:11:00Z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0x0101004949DEE55B227C40A9B87B8547933EF7</vt:lpwstr>
  </property>
</Properties>
</file>